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5"/>
  </p:notesMasterIdLst>
  <p:sldIdLst>
    <p:sldId id="256" r:id="rId2"/>
    <p:sldId id="319" r:id="rId3"/>
    <p:sldId id="310" r:id="rId4"/>
    <p:sldId id="314" r:id="rId5"/>
    <p:sldId id="311" r:id="rId6"/>
    <p:sldId id="312" r:id="rId7"/>
    <p:sldId id="305" r:id="rId8"/>
    <p:sldId id="304" r:id="rId9"/>
    <p:sldId id="333" r:id="rId10"/>
    <p:sldId id="327" r:id="rId11"/>
    <p:sldId id="315" r:id="rId12"/>
    <p:sldId id="316" r:id="rId13"/>
    <p:sldId id="307" r:id="rId14"/>
    <p:sldId id="329" r:id="rId15"/>
    <p:sldId id="308" r:id="rId16"/>
    <p:sldId id="309" r:id="rId17"/>
    <p:sldId id="306" r:id="rId18"/>
    <p:sldId id="326" r:id="rId19"/>
    <p:sldId id="259" r:id="rId20"/>
    <p:sldId id="334" r:id="rId21"/>
    <p:sldId id="313" r:id="rId22"/>
    <p:sldId id="317" r:id="rId23"/>
    <p:sldId id="31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Nunito Sans Black" pitchFamily="2" charset="0"/>
      <p:bold r:id="rId30"/>
      <p:boldItalic r:id="rId31"/>
    </p:embeddedFont>
    <p:embeddedFont>
      <p:font typeface="Nunito Sans ExtraBold" pitchFamily="2" charset="0"/>
      <p:bold r:id="rId32"/>
      <p:boldItalic r:id="rId33"/>
    </p:embeddedFont>
    <p:embeddedFont>
      <p:font typeface="Nunito Sans SemiBold"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Roboto Light" panose="02000000000000000000" pitchFamily="2" charset="0"/>
      <p:regular r:id="rId42"/>
      <p:bold r:id="rId43"/>
      <p:italic r:id="rId44"/>
      <p:boldItalic r:id="rId45"/>
    </p:embeddedFont>
    <p:embeddedFont>
      <p:font typeface="Segoe UI Symbol" panose="020B0502040204020203"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D37F7B-7AA9-4AF9-85D6-7ADF3FCD4C34}" v="4" dt="2024-02-29T17:17:04.049"/>
    <p1510:client id="{6F343CB4-835C-4163-9F80-28B5C85E78E9}" v="17" dt="2024-03-01T06:13:41.400"/>
    <p1510:client id="{A14F4FB4-6606-4BC6-83E0-E0C3B9F2CF66}" v="69" dt="2024-02-29T14:17:52.085"/>
    <p1510:client id="{EB9CFDCC-D3DF-4A18-B38A-E33D208FA355}" v="20" dt="2024-03-01T11:37:36.903"/>
  </p1510:revLst>
</p1510:revInfo>
</file>

<file path=ppt/tableStyles.xml><?xml version="1.0" encoding="utf-8"?>
<a:tblStyleLst xmlns:a="http://schemas.openxmlformats.org/drawingml/2006/main" def="{D8D1349B-B588-48A5-9028-33B123B4BA2A}">
  <a:tblStyle styleId="{D8D1349B-B588-48A5-9028-33B123B4BA2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4" autoAdjust="0"/>
    <p:restoredTop sz="94660"/>
  </p:normalViewPr>
  <p:slideViewPr>
    <p:cSldViewPr snapToGrid="0">
      <p:cViewPr varScale="1">
        <p:scale>
          <a:sx n="106" d="100"/>
          <a:sy n="106"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Kumbalwar" userId="4108bab7e5610e3e" providerId="Windows Live" clId="Web-{AE81B65B-58D3-49B6-A4EC-B0D06665D865}"/>
    <pc:docChg chg="modSld">
      <pc:chgData name="Abhinav Kumbalwar" userId="4108bab7e5610e3e" providerId="Windows Live" clId="Web-{AE81B65B-58D3-49B6-A4EC-B0D06665D865}" dt="2024-02-27T05:30:07.991" v="16" actId="20577"/>
      <pc:docMkLst>
        <pc:docMk/>
      </pc:docMkLst>
      <pc:sldChg chg="modSp">
        <pc:chgData name="Abhinav Kumbalwar" userId="4108bab7e5610e3e" providerId="Windows Live" clId="Web-{AE81B65B-58D3-49B6-A4EC-B0D06665D865}" dt="2024-02-27T05:30:07.991" v="16" actId="20577"/>
        <pc:sldMkLst>
          <pc:docMk/>
          <pc:sldMk cId="0" sldId="256"/>
        </pc:sldMkLst>
        <pc:spChg chg="mod">
          <ac:chgData name="Abhinav Kumbalwar" userId="4108bab7e5610e3e" providerId="Windows Live" clId="Web-{AE81B65B-58D3-49B6-A4EC-B0D06665D865}" dt="2024-02-27T05:30:07.991" v="16" actId="20577"/>
          <ac:spMkLst>
            <pc:docMk/>
            <pc:sldMk cId="0" sldId="256"/>
            <ac:spMk id="3" creationId="{4DF20BB2-D408-1B2E-5F5F-2CC19513F4E6}"/>
          </ac:spMkLst>
        </pc:spChg>
      </pc:sldChg>
    </pc:docChg>
  </pc:docChgLst>
  <pc:docChgLst>
    <pc:chgData name="Prachi Deoghare" userId="6f43742ba2150ac6" providerId="Windows Live" clId="Web-{7E4CA99F-9AD3-4518-BA91-599C73940D30}"/>
    <pc:docChg chg="addSld delSld modSld sldOrd">
      <pc:chgData name="Prachi Deoghare" userId="6f43742ba2150ac6" providerId="Windows Live" clId="Web-{7E4CA99F-9AD3-4518-BA91-599C73940D30}" dt="2024-02-28T07:58:54.494" v="132"/>
      <pc:docMkLst>
        <pc:docMk/>
      </pc:docMkLst>
      <pc:sldChg chg="ord">
        <pc:chgData name="Prachi Deoghare" userId="6f43742ba2150ac6" providerId="Windows Live" clId="Web-{7E4CA99F-9AD3-4518-BA91-599C73940D30}" dt="2024-02-28T07:57:36.694" v="125"/>
        <pc:sldMkLst>
          <pc:docMk/>
          <pc:sldMk cId="1052517992" sldId="315"/>
        </pc:sldMkLst>
      </pc:sldChg>
      <pc:sldChg chg="ord">
        <pc:chgData name="Prachi Deoghare" userId="6f43742ba2150ac6" providerId="Windows Live" clId="Web-{7E4CA99F-9AD3-4518-BA91-599C73940D30}" dt="2024-02-28T07:58:54.494" v="132"/>
        <pc:sldMkLst>
          <pc:docMk/>
          <pc:sldMk cId="2937138820" sldId="316"/>
        </pc:sldMkLst>
      </pc:sldChg>
      <pc:sldChg chg="del">
        <pc:chgData name="Prachi Deoghare" userId="6f43742ba2150ac6" providerId="Windows Live" clId="Web-{7E4CA99F-9AD3-4518-BA91-599C73940D30}" dt="2024-02-28T07:03:25.621" v="1"/>
        <pc:sldMkLst>
          <pc:docMk/>
          <pc:sldMk cId="28843250" sldId="325"/>
        </pc:sldMkLst>
      </pc:sldChg>
      <pc:sldChg chg="modSp add ord replId">
        <pc:chgData name="Prachi Deoghare" userId="6f43742ba2150ac6" providerId="Windows Live" clId="Web-{7E4CA99F-9AD3-4518-BA91-599C73940D30}" dt="2024-02-28T07:58:31.071" v="130"/>
        <pc:sldMkLst>
          <pc:docMk/>
          <pc:sldMk cId="3933146401" sldId="327"/>
        </pc:sldMkLst>
        <pc:spChg chg="mod">
          <ac:chgData name="Prachi Deoghare" userId="6f43742ba2150ac6" providerId="Windows Live" clId="Web-{7E4CA99F-9AD3-4518-BA91-599C73940D30}" dt="2024-02-28T07:39:13.670" v="99" actId="14100"/>
          <ac:spMkLst>
            <pc:docMk/>
            <pc:sldMk cId="3933146401" sldId="327"/>
            <ac:spMk id="4" creationId="{BDADB6A9-F0D2-2F39-6134-94F7E3B6CA03}"/>
          </ac:spMkLst>
        </pc:spChg>
      </pc:sldChg>
      <pc:sldChg chg="addSp delSp modSp new del">
        <pc:chgData name="Prachi Deoghare" userId="6f43742ba2150ac6" providerId="Windows Live" clId="Web-{7E4CA99F-9AD3-4518-BA91-599C73940D30}" dt="2024-02-28T07:45:24.195" v="113"/>
        <pc:sldMkLst>
          <pc:docMk/>
          <pc:sldMk cId="1531599848" sldId="330"/>
        </pc:sldMkLst>
        <pc:spChg chg="del">
          <ac:chgData name="Prachi Deoghare" userId="6f43742ba2150ac6" providerId="Windows Live" clId="Web-{7E4CA99F-9AD3-4518-BA91-599C73940D30}" dt="2024-02-28T07:43:25.004" v="101"/>
          <ac:spMkLst>
            <pc:docMk/>
            <pc:sldMk cId="1531599848" sldId="330"/>
            <ac:spMk id="2" creationId="{42EB5A96-6761-E64B-4DD4-EFADFDC38257}"/>
          </ac:spMkLst>
        </pc:spChg>
        <pc:spChg chg="del mod">
          <ac:chgData name="Prachi Deoghare" userId="6f43742ba2150ac6" providerId="Windows Live" clId="Web-{7E4CA99F-9AD3-4518-BA91-599C73940D30}" dt="2024-02-28T07:44:22.959" v="110"/>
          <ac:spMkLst>
            <pc:docMk/>
            <pc:sldMk cId="1531599848" sldId="330"/>
            <ac:spMk id="3" creationId="{AD8B2F27-6014-9E79-0B47-0F97C4B9E8A4}"/>
          </ac:spMkLst>
        </pc:spChg>
        <pc:picChg chg="add mod ord">
          <ac:chgData name="Prachi Deoghare" userId="6f43742ba2150ac6" providerId="Windows Live" clId="Web-{7E4CA99F-9AD3-4518-BA91-599C73940D30}" dt="2024-02-28T07:44:31.350" v="111" actId="14100"/>
          <ac:picMkLst>
            <pc:docMk/>
            <pc:sldMk cId="1531599848" sldId="330"/>
            <ac:picMk id="5" creationId="{872B5513-2A88-0A62-1531-52FDD5A59540}"/>
          </ac:picMkLst>
        </pc:picChg>
      </pc:sldChg>
      <pc:sldChg chg="new del">
        <pc:chgData name="Prachi Deoghare" userId="6f43742ba2150ac6" providerId="Windows Live" clId="Web-{7E4CA99F-9AD3-4518-BA91-599C73940D30}" dt="2024-02-28T07:51:11.760" v="114"/>
        <pc:sldMkLst>
          <pc:docMk/>
          <pc:sldMk cId="1280886704" sldId="331"/>
        </pc:sldMkLst>
      </pc:sldChg>
      <pc:sldChg chg="del">
        <pc:chgData name="Prachi Deoghare" userId="6f43742ba2150ac6" providerId="Windows Live" clId="Web-{7E4CA99F-9AD3-4518-BA91-599C73940D30}" dt="2024-02-28T07:57:16.037" v="124"/>
        <pc:sldMkLst>
          <pc:docMk/>
          <pc:sldMk cId="45830398" sldId="332"/>
        </pc:sldMkLst>
      </pc:sldChg>
      <pc:sldChg chg="modSp add replId">
        <pc:chgData name="Prachi Deoghare" userId="6f43742ba2150ac6" providerId="Windows Live" clId="Web-{7E4CA99F-9AD3-4518-BA91-599C73940D30}" dt="2024-02-28T07:56:50.333" v="123" actId="14100"/>
        <pc:sldMkLst>
          <pc:docMk/>
          <pc:sldMk cId="1439225053" sldId="333"/>
        </pc:sldMkLst>
        <pc:picChg chg="mod">
          <ac:chgData name="Prachi Deoghare" userId="6f43742ba2150ac6" providerId="Windows Live" clId="Web-{7E4CA99F-9AD3-4518-BA91-599C73940D30}" dt="2024-02-28T07:56:50.333" v="123" actId="14100"/>
          <ac:picMkLst>
            <pc:docMk/>
            <pc:sldMk cId="1439225053" sldId="333"/>
            <ac:picMk id="7" creationId="{A631BD9D-57C2-43B5-B9BB-CA5E577FE5B3}"/>
          </ac:picMkLst>
        </pc:picChg>
      </pc:sldChg>
    </pc:docChg>
  </pc:docChgLst>
  <pc:docChgLst>
    <pc:chgData name="Tripati sahu" userId="955b4e50ef3db4de" providerId="LiveId" clId="{25490F76-AC5B-4CAA-86D1-2FEE5BCEAA59}"/>
    <pc:docChg chg="undo redo custSel addSld delSld modSld sldOrd delMainMaster">
      <pc:chgData name="Tripati sahu" userId="955b4e50ef3db4de" providerId="LiveId" clId="{25490F76-AC5B-4CAA-86D1-2FEE5BCEAA59}" dt="2024-03-01T11:51:37.049" v="1421"/>
      <pc:docMkLst>
        <pc:docMk/>
      </pc:docMkLst>
      <pc:sldChg chg="addSp delSp modSp mod setBg">
        <pc:chgData name="Tripati sahu" userId="955b4e50ef3db4de" providerId="LiveId" clId="{25490F76-AC5B-4CAA-86D1-2FEE5BCEAA59}" dt="2024-03-01T11:24:25.143" v="1398"/>
        <pc:sldMkLst>
          <pc:docMk/>
          <pc:sldMk cId="0" sldId="256"/>
        </pc:sldMkLst>
        <pc:spChg chg="add del mod">
          <ac:chgData name="Tripati sahu" userId="955b4e50ef3db4de" providerId="LiveId" clId="{25490F76-AC5B-4CAA-86D1-2FEE5BCEAA59}" dt="2024-02-28T02:42:00.939" v="755" actId="478"/>
          <ac:spMkLst>
            <pc:docMk/>
            <pc:sldMk cId="0" sldId="256"/>
            <ac:spMk id="2" creationId="{A0144305-174D-4FAF-8EDE-493D3F6CCD85}"/>
          </ac:spMkLst>
        </pc:spChg>
        <pc:spChg chg="mod">
          <ac:chgData name="Tripati sahu" userId="955b4e50ef3db4de" providerId="LiveId" clId="{25490F76-AC5B-4CAA-86D1-2FEE5BCEAA59}" dt="2024-02-28T02:41:31.427" v="751" actId="1076"/>
          <ac:spMkLst>
            <pc:docMk/>
            <pc:sldMk cId="0" sldId="256"/>
            <ac:spMk id="3" creationId="{4DF20BB2-D408-1B2E-5F5F-2CC19513F4E6}"/>
          </ac:spMkLst>
        </pc:spChg>
        <pc:spChg chg="mod">
          <ac:chgData name="Tripati sahu" userId="955b4e50ef3db4de" providerId="LiveId" clId="{25490F76-AC5B-4CAA-86D1-2FEE5BCEAA59}" dt="2024-02-28T09:08:32.383" v="989" actId="14100"/>
          <ac:spMkLst>
            <pc:docMk/>
            <pc:sldMk cId="0" sldId="256"/>
            <ac:spMk id="319" creationId="{00000000-0000-0000-0000-000000000000}"/>
          </ac:spMkLst>
        </pc:spChg>
        <pc:graphicFrameChg chg="del mod">
          <ac:chgData name="Tripati sahu" userId="955b4e50ef3db4de" providerId="LiveId" clId="{25490F76-AC5B-4CAA-86D1-2FEE5BCEAA59}" dt="2024-02-28T02:56:12.452" v="788" actId="21"/>
          <ac:graphicFrameMkLst>
            <pc:docMk/>
            <pc:sldMk cId="0" sldId="256"/>
            <ac:graphicFrameMk id="2" creationId="{9EC14797-0A60-7B1F-302B-E6048DA25F90}"/>
          </ac:graphicFrameMkLst>
        </pc:graphicFrameChg>
        <pc:picChg chg="add mod">
          <ac:chgData name="Tripati sahu" userId="955b4e50ef3db4de" providerId="LiveId" clId="{25490F76-AC5B-4CAA-86D1-2FEE5BCEAA59}" dt="2024-02-28T02:44:02.809" v="761"/>
          <ac:picMkLst>
            <pc:docMk/>
            <pc:sldMk cId="0" sldId="256"/>
            <ac:picMk id="5" creationId="{6B2435E7-2BE0-4942-BCFB-579BB5E59C18}"/>
          </ac:picMkLst>
        </pc:picChg>
        <pc:picChg chg="add del mod">
          <ac:chgData name="Tripati sahu" userId="955b4e50ef3db4de" providerId="LiveId" clId="{25490F76-AC5B-4CAA-86D1-2FEE5BCEAA59}" dt="2024-02-28T02:54:16.626" v="784"/>
          <ac:picMkLst>
            <pc:docMk/>
            <pc:sldMk cId="0" sldId="256"/>
            <ac:picMk id="7" creationId="{29800CF5-B288-47D3-86CD-3403210A126A}"/>
          </ac:picMkLst>
        </pc:picChg>
      </pc:sldChg>
      <pc:sldChg chg="del">
        <pc:chgData name="Tripati sahu" userId="955b4e50ef3db4de" providerId="LiveId" clId="{25490F76-AC5B-4CAA-86D1-2FEE5BCEAA59}" dt="2024-02-27T04:42:29.203" v="6" actId="47"/>
        <pc:sldMkLst>
          <pc:docMk/>
          <pc:sldMk cId="0" sldId="257"/>
        </pc:sldMkLst>
      </pc:sldChg>
      <pc:sldChg chg="addSp delSp modSp del mod ord">
        <pc:chgData name="Tripati sahu" userId="955b4e50ef3db4de" providerId="LiveId" clId="{25490F76-AC5B-4CAA-86D1-2FEE5BCEAA59}" dt="2024-02-28T02:04:01.218" v="451" actId="47"/>
        <pc:sldMkLst>
          <pc:docMk/>
          <pc:sldMk cId="0" sldId="258"/>
        </pc:sldMkLst>
        <pc:spChg chg="add del mod">
          <ac:chgData name="Tripati sahu" userId="955b4e50ef3db4de" providerId="LiveId" clId="{25490F76-AC5B-4CAA-86D1-2FEE5BCEAA59}" dt="2024-02-28T02:03:53.017" v="449" actId="478"/>
          <ac:spMkLst>
            <pc:docMk/>
            <pc:sldMk cId="0" sldId="258"/>
            <ac:spMk id="7" creationId="{3195CB5A-300F-46D8-BD8C-36C931061A76}"/>
          </ac:spMkLst>
        </pc:spChg>
        <pc:spChg chg="del mod">
          <ac:chgData name="Tripati sahu" userId="955b4e50ef3db4de" providerId="LiveId" clId="{25490F76-AC5B-4CAA-86D1-2FEE5BCEAA59}" dt="2024-02-28T01:59:19.781" v="428" actId="478"/>
          <ac:spMkLst>
            <pc:docMk/>
            <pc:sldMk cId="0" sldId="258"/>
            <ac:spMk id="336" creationId="{00000000-0000-0000-0000-000000000000}"/>
          </ac:spMkLst>
        </pc:spChg>
        <pc:spChg chg="del mod">
          <ac:chgData name="Tripati sahu" userId="955b4e50ef3db4de" providerId="LiveId" clId="{25490F76-AC5B-4CAA-86D1-2FEE5BCEAA59}" dt="2024-02-28T02:03:49.857" v="448" actId="478"/>
          <ac:spMkLst>
            <pc:docMk/>
            <pc:sldMk cId="0" sldId="258"/>
            <ac:spMk id="340" creationId="{00000000-0000-0000-0000-000000000000}"/>
          </ac:spMkLst>
        </pc:spChg>
        <pc:graphicFrameChg chg="add del mod">
          <ac:chgData name="Tripati sahu" userId="955b4e50ef3db4de" providerId="LiveId" clId="{25490F76-AC5B-4CAA-86D1-2FEE5BCEAA59}" dt="2024-02-28T01:59:37.703" v="432" actId="478"/>
          <ac:graphicFrameMkLst>
            <pc:docMk/>
            <pc:sldMk cId="0" sldId="258"/>
            <ac:graphicFrameMk id="4" creationId="{47A95B43-FFBA-4A6E-AF43-7B4403755787}"/>
          </ac:graphicFrameMkLst>
        </pc:graphicFrameChg>
        <pc:graphicFrameChg chg="add del mod">
          <ac:chgData name="Tripati sahu" userId="955b4e50ef3db4de" providerId="LiveId" clId="{25490F76-AC5B-4CAA-86D1-2FEE5BCEAA59}" dt="2024-02-28T02:00:36.546" v="438" actId="478"/>
          <ac:graphicFrameMkLst>
            <pc:docMk/>
            <pc:sldMk cId="0" sldId="258"/>
            <ac:graphicFrameMk id="6" creationId="{38D392ED-6894-4532-BAD7-6FBCE58E2F6E}"/>
          </ac:graphicFrameMkLst>
        </pc:graphicFrameChg>
        <pc:picChg chg="add del mod">
          <ac:chgData name="Tripati sahu" userId="955b4e50ef3db4de" providerId="LiveId" clId="{25490F76-AC5B-4CAA-86D1-2FEE5BCEAA59}" dt="2024-02-28T02:03:41.884" v="447" actId="478"/>
          <ac:picMkLst>
            <pc:docMk/>
            <pc:sldMk cId="0" sldId="258"/>
            <ac:picMk id="2" creationId="{A8A853AF-8E19-4CF8-A625-0E9150339119}"/>
          </ac:picMkLst>
        </pc:picChg>
        <pc:picChg chg="add del mod">
          <ac:chgData name="Tripati sahu" userId="955b4e50ef3db4de" providerId="LiveId" clId="{25490F76-AC5B-4CAA-86D1-2FEE5BCEAA59}" dt="2024-02-28T02:03:37.104" v="446" actId="478"/>
          <ac:picMkLst>
            <pc:docMk/>
            <pc:sldMk cId="0" sldId="258"/>
            <ac:picMk id="3" creationId="{8129570A-188B-422E-8E0F-CC102328D590}"/>
          </ac:picMkLst>
        </pc:picChg>
      </pc:sldChg>
      <pc:sldChg chg="addSp modSp mod ord modTransition">
        <pc:chgData name="Tripati sahu" userId="955b4e50ef3db4de" providerId="LiveId" clId="{25490F76-AC5B-4CAA-86D1-2FEE5BCEAA59}" dt="2024-02-28T09:25:33.371" v="1043"/>
        <pc:sldMkLst>
          <pc:docMk/>
          <pc:sldMk cId="0" sldId="259"/>
        </pc:sldMkLst>
        <pc:picChg chg="add mod">
          <ac:chgData name="Tripati sahu" userId="955b4e50ef3db4de" providerId="LiveId" clId="{25490F76-AC5B-4CAA-86D1-2FEE5BCEAA59}" dt="2024-02-28T02:46:19.725" v="778" actId="1076"/>
          <ac:picMkLst>
            <pc:docMk/>
            <pc:sldMk cId="0" sldId="259"/>
            <ac:picMk id="3" creationId="{2CEB673E-A8F0-49B4-8564-B6E695903B3C}"/>
          </ac:picMkLst>
        </pc:picChg>
        <pc:picChg chg="mod">
          <ac:chgData name="Tripati sahu" userId="955b4e50ef3db4de" providerId="LiveId" clId="{25490F76-AC5B-4CAA-86D1-2FEE5BCEAA59}" dt="2024-02-28T02:46:09.128" v="774" actId="14100"/>
          <ac:picMkLst>
            <pc:docMk/>
            <pc:sldMk cId="0" sldId="259"/>
            <ac:picMk id="9" creationId="{4C956060-2C35-45DC-99F8-63FB702C1651}"/>
          </ac:picMkLst>
        </pc:picChg>
      </pc:sldChg>
      <pc:sldChg chg="addSp delSp modSp del mod">
        <pc:chgData name="Tripati sahu" userId="955b4e50ef3db4de" providerId="LiveId" clId="{25490F76-AC5B-4CAA-86D1-2FEE5BCEAA59}" dt="2024-02-27T14:50:11.725" v="379" actId="47"/>
        <pc:sldMkLst>
          <pc:docMk/>
          <pc:sldMk cId="0" sldId="260"/>
        </pc:sldMkLst>
        <pc:spChg chg="add del mod">
          <ac:chgData name="Tripati sahu" userId="955b4e50ef3db4de" providerId="LiveId" clId="{25490F76-AC5B-4CAA-86D1-2FEE5BCEAA59}" dt="2024-02-27T04:43:19.061" v="10" actId="478"/>
          <ac:spMkLst>
            <pc:docMk/>
            <pc:sldMk cId="0" sldId="260"/>
            <ac:spMk id="3" creationId="{FCB0F8F9-C433-4CFF-8DCE-A1CC959BBC8D}"/>
          </ac:spMkLst>
        </pc:spChg>
        <pc:spChg chg="add del mod">
          <ac:chgData name="Tripati sahu" userId="955b4e50ef3db4de" providerId="LiveId" clId="{25490F76-AC5B-4CAA-86D1-2FEE5BCEAA59}" dt="2024-02-27T04:43:22.293" v="11" actId="478"/>
          <ac:spMkLst>
            <pc:docMk/>
            <pc:sldMk cId="0" sldId="260"/>
            <ac:spMk id="5" creationId="{1F5902D1-A061-453B-B4B4-6B0FAD82EB65}"/>
          </ac:spMkLst>
        </pc:spChg>
        <pc:spChg chg="add del mod">
          <ac:chgData name="Tripati sahu" userId="955b4e50ef3db4de" providerId="LiveId" clId="{25490F76-AC5B-4CAA-86D1-2FEE5BCEAA59}" dt="2024-02-27T04:43:28.578" v="13" actId="478"/>
          <ac:spMkLst>
            <pc:docMk/>
            <pc:sldMk cId="0" sldId="260"/>
            <ac:spMk id="7" creationId="{FA165336-090A-449E-A3FD-4D271F49E0F8}"/>
          </ac:spMkLst>
        </pc:spChg>
        <pc:spChg chg="add del mod">
          <ac:chgData name="Tripati sahu" userId="955b4e50ef3db4de" providerId="LiveId" clId="{25490F76-AC5B-4CAA-86D1-2FEE5BCEAA59}" dt="2024-02-27T04:44:36.090" v="15" actId="767"/>
          <ac:spMkLst>
            <pc:docMk/>
            <pc:sldMk cId="0" sldId="260"/>
            <ac:spMk id="8" creationId="{4932176C-689F-4C28-91FA-07E7024A165B}"/>
          </ac:spMkLst>
        </pc:spChg>
        <pc:spChg chg="del mod">
          <ac:chgData name="Tripati sahu" userId="955b4e50ef3db4de" providerId="LiveId" clId="{25490F76-AC5B-4CAA-86D1-2FEE5BCEAA59}" dt="2024-02-27T04:43:08.506" v="9" actId="478"/>
          <ac:spMkLst>
            <pc:docMk/>
            <pc:sldMk cId="0" sldId="260"/>
            <ac:spMk id="354" creationId="{00000000-0000-0000-0000-000000000000}"/>
          </ac:spMkLst>
        </pc:spChg>
        <pc:spChg chg="del">
          <ac:chgData name="Tripati sahu" userId="955b4e50ef3db4de" providerId="LiveId" clId="{25490F76-AC5B-4CAA-86D1-2FEE5BCEAA59}" dt="2024-02-27T04:43:25.127" v="12" actId="478"/>
          <ac:spMkLst>
            <pc:docMk/>
            <pc:sldMk cId="0" sldId="260"/>
            <ac:spMk id="355" creationId="{00000000-0000-0000-0000-000000000000}"/>
          </ac:spMkLst>
        </pc:spChg>
        <pc:spChg chg="del">
          <ac:chgData name="Tripati sahu" userId="955b4e50ef3db4de" providerId="LiveId" clId="{25490F76-AC5B-4CAA-86D1-2FEE5BCEAA59}" dt="2024-02-27T04:42:34.936" v="7" actId="478"/>
          <ac:spMkLst>
            <pc:docMk/>
            <pc:sldMk cId="0" sldId="260"/>
            <ac:spMk id="356" creationId="{00000000-0000-0000-0000-000000000000}"/>
          </ac:spMkLst>
        </pc:spChg>
      </pc:sldChg>
      <pc:sldChg chg="del">
        <pc:chgData name="Tripati sahu" userId="955b4e50ef3db4de" providerId="LiveId" clId="{25490F76-AC5B-4CAA-86D1-2FEE5BCEAA59}" dt="2024-02-27T14:50:09.615" v="378" actId="47"/>
        <pc:sldMkLst>
          <pc:docMk/>
          <pc:sldMk cId="0" sldId="261"/>
        </pc:sldMkLst>
      </pc:sldChg>
      <pc:sldChg chg="del">
        <pc:chgData name="Tripati sahu" userId="955b4e50ef3db4de" providerId="LiveId" clId="{25490F76-AC5B-4CAA-86D1-2FEE5BCEAA59}" dt="2024-02-27T14:50:09.334" v="377" actId="47"/>
        <pc:sldMkLst>
          <pc:docMk/>
          <pc:sldMk cId="0" sldId="262"/>
        </pc:sldMkLst>
      </pc:sldChg>
      <pc:sldChg chg="del">
        <pc:chgData name="Tripati sahu" userId="955b4e50ef3db4de" providerId="LiveId" clId="{25490F76-AC5B-4CAA-86D1-2FEE5BCEAA59}" dt="2024-02-27T14:50:08.642" v="376" actId="47"/>
        <pc:sldMkLst>
          <pc:docMk/>
          <pc:sldMk cId="0" sldId="263"/>
        </pc:sldMkLst>
      </pc:sldChg>
      <pc:sldChg chg="del">
        <pc:chgData name="Tripati sahu" userId="955b4e50ef3db4de" providerId="LiveId" clId="{25490F76-AC5B-4CAA-86D1-2FEE5BCEAA59}" dt="2024-02-27T14:50:13.972" v="380" actId="47"/>
        <pc:sldMkLst>
          <pc:docMk/>
          <pc:sldMk cId="0" sldId="264"/>
        </pc:sldMkLst>
      </pc:sldChg>
      <pc:sldChg chg="del">
        <pc:chgData name="Tripati sahu" userId="955b4e50ef3db4de" providerId="LiveId" clId="{25490F76-AC5B-4CAA-86D1-2FEE5BCEAA59}" dt="2024-02-27T14:50:08.359" v="375" actId="47"/>
        <pc:sldMkLst>
          <pc:docMk/>
          <pc:sldMk cId="0" sldId="265"/>
        </pc:sldMkLst>
      </pc:sldChg>
      <pc:sldChg chg="del">
        <pc:chgData name="Tripati sahu" userId="955b4e50ef3db4de" providerId="LiveId" clId="{25490F76-AC5B-4CAA-86D1-2FEE5BCEAA59}" dt="2024-02-27T14:50:07.525" v="374" actId="47"/>
        <pc:sldMkLst>
          <pc:docMk/>
          <pc:sldMk cId="0" sldId="266"/>
        </pc:sldMkLst>
      </pc:sldChg>
      <pc:sldChg chg="del">
        <pc:chgData name="Tripati sahu" userId="955b4e50ef3db4de" providerId="LiveId" clId="{25490F76-AC5B-4CAA-86D1-2FEE5BCEAA59}" dt="2024-02-27T14:50:06.737" v="373" actId="47"/>
        <pc:sldMkLst>
          <pc:docMk/>
          <pc:sldMk cId="0" sldId="267"/>
        </pc:sldMkLst>
      </pc:sldChg>
      <pc:sldChg chg="del">
        <pc:chgData name="Tripati sahu" userId="955b4e50ef3db4de" providerId="LiveId" clId="{25490F76-AC5B-4CAA-86D1-2FEE5BCEAA59}" dt="2024-02-27T14:50:05.900" v="372" actId="47"/>
        <pc:sldMkLst>
          <pc:docMk/>
          <pc:sldMk cId="0" sldId="268"/>
        </pc:sldMkLst>
      </pc:sldChg>
      <pc:sldChg chg="del">
        <pc:chgData name="Tripati sahu" userId="955b4e50ef3db4de" providerId="LiveId" clId="{25490F76-AC5B-4CAA-86D1-2FEE5BCEAA59}" dt="2024-02-27T14:50:04.643" v="371" actId="47"/>
        <pc:sldMkLst>
          <pc:docMk/>
          <pc:sldMk cId="0" sldId="269"/>
        </pc:sldMkLst>
      </pc:sldChg>
      <pc:sldChg chg="del">
        <pc:chgData name="Tripati sahu" userId="955b4e50ef3db4de" providerId="LiveId" clId="{25490F76-AC5B-4CAA-86D1-2FEE5BCEAA59}" dt="2024-02-27T14:50:04.243" v="370" actId="47"/>
        <pc:sldMkLst>
          <pc:docMk/>
          <pc:sldMk cId="0" sldId="270"/>
        </pc:sldMkLst>
      </pc:sldChg>
      <pc:sldChg chg="del">
        <pc:chgData name="Tripati sahu" userId="955b4e50ef3db4de" providerId="LiveId" clId="{25490F76-AC5B-4CAA-86D1-2FEE5BCEAA59}" dt="2024-02-27T14:50:04.091" v="369" actId="47"/>
        <pc:sldMkLst>
          <pc:docMk/>
          <pc:sldMk cId="0" sldId="271"/>
        </pc:sldMkLst>
      </pc:sldChg>
      <pc:sldChg chg="del">
        <pc:chgData name="Tripati sahu" userId="955b4e50ef3db4de" providerId="LiveId" clId="{25490F76-AC5B-4CAA-86D1-2FEE5BCEAA59}" dt="2024-02-27T14:50:03.440" v="368" actId="47"/>
        <pc:sldMkLst>
          <pc:docMk/>
          <pc:sldMk cId="0" sldId="272"/>
        </pc:sldMkLst>
      </pc:sldChg>
      <pc:sldChg chg="del">
        <pc:chgData name="Tripati sahu" userId="955b4e50ef3db4de" providerId="LiveId" clId="{25490F76-AC5B-4CAA-86D1-2FEE5BCEAA59}" dt="2024-02-27T14:50:03.118" v="367" actId="47"/>
        <pc:sldMkLst>
          <pc:docMk/>
          <pc:sldMk cId="0" sldId="273"/>
        </pc:sldMkLst>
      </pc:sldChg>
      <pc:sldChg chg="del">
        <pc:chgData name="Tripati sahu" userId="955b4e50ef3db4de" providerId="LiveId" clId="{25490F76-AC5B-4CAA-86D1-2FEE5BCEAA59}" dt="2024-02-27T14:50:02.804" v="366" actId="47"/>
        <pc:sldMkLst>
          <pc:docMk/>
          <pc:sldMk cId="0" sldId="274"/>
        </pc:sldMkLst>
      </pc:sldChg>
      <pc:sldChg chg="del">
        <pc:chgData name="Tripati sahu" userId="955b4e50ef3db4de" providerId="LiveId" clId="{25490F76-AC5B-4CAA-86D1-2FEE5BCEAA59}" dt="2024-02-27T14:50:02.306" v="365" actId="47"/>
        <pc:sldMkLst>
          <pc:docMk/>
          <pc:sldMk cId="0" sldId="275"/>
        </pc:sldMkLst>
      </pc:sldChg>
      <pc:sldChg chg="del">
        <pc:chgData name="Tripati sahu" userId="955b4e50ef3db4de" providerId="LiveId" clId="{25490F76-AC5B-4CAA-86D1-2FEE5BCEAA59}" dt="2024-02-27T14:50:01.718" v="364" actId="47"/>
        <pc:sldMkLst>
          <pc:docMk/>
          <pc:sldMk cId="0" sldId="276"/>
        </pc:sldMkLst>
      </pc:sldChg>
      <pc:sldChg chg="del">
        <pc:chgData name="Tripati sahu" userId="955b4e50ef3db4de" providerId="LiveId" clId="{25490F76-AC5B-4CAA-86D1-2FEE5BCEAA59}" dt="2024-02-27T14:50:01.203" v="363" actId="47"/>
        <pc:sldMkLst>
          <pc:docMk/>
          <pc:sldMk cId="0" sldId="277"/>
        </pc:sldMkLst>
      </pc:sldChg>
      <pc:sldChg chg="del">
        <pc:chgData name="Tripati sahu" userId="955b4e50ef3db4de" providerId="LiveId" clId="{25490F76-AC5B-4CAA-86D1-2FEE5BCEAA59}" dt="2024-02-27T14:50:00.663" v="362" actId="47"/>
        <pc:sldMkLst>
          <pc:docMk/>
          <pc:sldMk cId="0" sldId="278"/>
        </pc:sldMkLst>
      </pc:sldChg>
      <pc:sldChg chg="del">
        <pc:chgData name="Tripati sahu" userId="955b4e50ef3db4de" providerId="LiveId" clId="{25490F76-AC5B-4CAA-86D1-2FEE5BCEAA59}" dt="2024-02-27T14:50:00.404" v="361" actId="47"/>
        <pc:sldMkLst>
          <pc:docMk/>
          <pc:sldMk cId="0" sldId="279"/>
        </pc:sldMkLst>
      </pc:sldChg>
      <pc:sldChg chg="del">
        <pc:chgData name="Tripati sahu" userId="955b4e50ef3db4de" providerId="LiveId" clId="{25490F76-AC5B-4CAA-86D1-2FEE5BCEAA59}" dt="2024-02-27T14:50:00.165" v="360" actId="47"/>
        <pc:sldMkLst>
          <pc:docMk/>
          <pc:sldMk cId="0" sldId="280"/>
        </pc:sldMkLst>
      </pc:sldChg>
      <pc:sldChg chg="del">
        <pc:chgData name="Tripati sahu" userId="955b4e50ef3db4de" providerId="LiveId" clId="{25490F76-AC5B-4CAA-86D1-2FEE5BCEAA59}" dt="2024-02-27T14:49:57.778" v="359" actId="47"/>
        <pc:sldMkLst>
          <pc:docMk/>
          <pc:sldMk cId="0" sldId="281"/>
        </pc:sldMkLst>
      </pc:sldChg>
      <pc:sldChg chg="del">
        <pc:chgData name="Tripati sahu" userId="955b4e50ef3db4de" providerId="LiveId" clId="{25490F76-AC5B-4CAA-86D1-2FEE5BCEAA59}" dt="2024-02-27T14:49:57.175" v="358" actId="47"/>
        <pc:sldMkLst>
          <pc:docMk/>
          <pc:sldMk cId="0" sldId="282"/>
        </pc:sldMkLst>
      </pc:sldChg>
      <pc:sldChg chg="del">
        <pc:chgData name="Tripati sahu" userId="955b4e50ef3db4de" providerId="LiveId" clId="{25490F76-AC5B-4CAA-86D1-2FEE5BCEAA59}" dt="2024-02-27T14:49:54.968" v="357" actId="47"/>
        <pc:sldMkLst>
          <pc:docMk/>
          <pc:sldMk cId="0" sldId="283"/>
        </pc:sldMkLst>
      </pc:sldChg>
      <pc:sldChg chg="del">
        <pc:chgData name="Tripati sahu" userId="955b4e50ef3db4de" providerId="LiveId" clId="{25490F76-AC5B-4CAA-86D1-2FEE5BCEAA59}" dt="2024-02-27T14:49:54.818" v="356" actId="47"/>
        <pc:sldMkLst>
          <pc:docMk/>
          <pc:sldMk cId="0" sldId="284"/>
        </pc:sldMkLst>
      </pc:sldChg>
      <pc:sldChg chg="del">
        <pc:chgData name="Tripati sahu" userId="955b4e50ef3db4de" providerId="LiveId" clId="{25490F76-AC5B-4CAA-86D1-2FEE5BCEAA59}" dt="2024-02-27T14:49:54.662" v="355" actId="47"/>
        <pc:sldMkLst>
          <pc:docMk/>
          <pc:sldMk cId="0" sldId="285"/>
        </pc:sldMkLst>
      </pc:sldChg>
      <pc:sldChg chg="del">
        <pc:chgData name="Tripati sahu" userId="955b4e50ef3db4de" providerId="LiveId" clId="{25490F76-AC5B-4CAA-86D1-2FEE5BCEAA59}" dt="2024-02-27T14:49:54.453" v="354" actId="47"/>
        <pc:sldMkLst>
          <pc:docMk/>
          <pc:sldMk cId="0" sldId="286"/>
        </pc:sldMkLst>
      </pc:sldChg>
      <pc:sldChg chg="del">
        <pc:chgData name="Tripati sahu" userId="955b4e50ef3db4de" providerId="LiveId" clId="{25490F76-AC5B-4CAA-86D1-2FEE5BCEAA59}" dt="2024-02-27T14:49:54.319" v="353" actId="47"/>
        <pc:sldMkLst>
          <pc:docMk/>
          <pc:sldMk cId="0" sldId="287"/>
        </pc:sldMkLst>
      </pc:sldChg>
      <pc:sldChg chg="del">
        <pc:chgData name="Tripati sahu" userId="955b4e50ef3db4de" providerId="LiveId" clId="{25490F76-AC5B-4CAA-86D1-2FEE5BCEAA59}" dt="2024-02-27T14:49:54.001" v="352" actId="47"/>
        <pc:sldMkLst>
          <pc:docMk/>
          <pc:sldMk cId="0" sldId="288"/>
        </pc:sldMkLst>
      </pc:sldChg>
      <pc:sldChg chg="del">
        <pc:chgData name="Tripati sahu" userId="955b4e50ef3db4de" providerId="LiveId" clId="{25490F76-AC5B-4CAA-86D1-2FEE5BCEAA59}" dt="2024-02-27T14:49:53.902" v="351" actId="47"/>
        <pc:sldMkLst>
          <pc:docMk/>
          <pc:sldMk cId="0" sldId="289"/>
        </pc:sldMkLst>
      </pc:sldChg>
      <pc:sldChg chg="del">
        <pc:chgData name="Tripati sahu" userId="955b4e50ef3db4de" providerId="LiveId" clId="{25490F76-AC5B-4CAA-86D1-2FEE5BCEAA59}" dt="2024-02-27T14:49:53.674" v="350" actId="47"/>
        <pc:sldMkLst>
          <pc:docMk/>
          <pc:sldMk cId="0" sldId="290"/>
        </pc:sldMkLst>
      </pc:sldChg>
      <pc:sldChg chg="del">
        <pc:chgData name="Tripati sahu" userId="955b4e50ef3db4de" providerId="LiveId" clId="{25490F76-AC5B-4CAA-86D1-2FEE5BCEAA59}" dt="2024-02-27T14:49:53.231" v="349" actId="47"/>
        <pc:sldMkLst>
          <pc:docMk/>
          <pc:sldMk cId="0" sldId="291"/>
        </pc:sldMkLst>
      </pc:sldChg>
      <pc:sldChg chg="del">
        <pc:chgData name="Tripati sahu" userId="955b4e50ef3db4de" providerId="LiveId" clId="{25490F76-AC5B-4CAA-86D1-2FEE5BCEAA59}" dt="2024-02-27T14:49:51.793" v="348" actId="47"/>
        <pc:sldMkLst>
          <pc:docMk/>
          <pc:sldMk cId="0" sldId="292"/>
        </pc:sldMkLst>
      </pc:sldChg>
      <pc:sldChg chg="del">
        <pc:chgData name="Tripati sahu" userId="955b4e50ef3db4de" providerId="LiveId" clId="{25490F76-AC5B-4CAA-86D1-2FEE5BCEAA59}" dt="2024-02-27T14:49:50.765" v="347" actId="47"/>
        <pc:sldMkLst>
          <pc:docMk/>
          <pc:sldMk cId="0" sldId="293"/>
        </pc:sldMkLst>
      </pc:sldChg>
      <pc:sldChg chg="del">
        <pc:chgData name="Tripati sahu" userId="955b4e50ef3db4de" providerId="LiveId" clId="{25490F76-AC5B-4CAA-86D1-2FEE5BCEAA59}" dt="2024-02-27T14:49:50.286" v="346" actId="47"/>
        <pc:sldMkLst>
          <pc:docMk/>
          <pc:sldMk cId="0" sldId="294"/>
        </pc:sldMkLst>
      </pc:sldChg>
      <pc:sldChg chg="del">
        <pc:chgData name="Tripati sahu" userId="955b4e50ef3db4de" providerId="LiveId" clId="{25490F76-AC5B-4CAA-86D1-2FEE5BCEAA59}" dt="2024-02-27T14:49:49.900" v="345" actId="47"/>
        <pc:sldMkLst>
          <pc:docMk/>
          <pc:sldMk cId="0" sldId="295"/>
        </pc:sldMkLst>
      </pc:sldChg>
      <pc:sldChg chg="del">
        <pc:chgData name="Tripati sahu" userId="955b4e50ef3db4de" providerId="LiveId" clId="{25490F76-AC5B-4CAA-86D1-2FEE5BCEAA59}" dt="2024-02-27T14:49:49.511" v="344" actId="47"/>
        <pc:sldMkLst>
          <pc:docMk/>
          <pc:sldMk cId="0" sldId="296"/>
        </pc:sldMkLst>
      </pc:sldChg>
      <pc:sldChg chg="del">
        <pc:chgData name="Tripati sahu" userId="955b4e50ef3db4de" providerId="LiveId" clId="{25490F76-AC5B-4CAA-86D1-2FEE5BCEAA59}" dt="2024-02-27T14:49:49.116" v="343" actId="47"/>
        <pc:sldMkLst>
          <pc:docMk/>
          <pc:sldMk cId="0" sldId="297"/>
        </pc:sldMkLst>
      </pc:sldChg>
      <pc:sldChg chg="del">
        <pc:chgData name="Tripati sahu" userId="955b4e50ef3db4de" providerId="LiveId" clId="{25490F76-AC5B-4CAA-86D1-2FEE5BCEAA59}" dt="2024-02-27T14:49:48.704" v="342" actId="47"/>
        <pc:sldMkLst>
          <pc:docMk/>
          <pc:sldMk cId="0" sldId="298"/>
        </pc:sldMkLst>
      </pc:sldChg>
      <pc:sldChg chg="del">
        <pc:chgData name="Tripati sahu" userId="955b4e50ef3db4de" providerId="LiveId" clId="{25490F76-AC5B-4CAA-86D1-2FEE5BCEAA59}" dt="2024-02-27T14:49:48.339" v="341" actId="47"/>
        <pc:sldMkLst>
          <pc:docMk/>
          <pc:sldMk cId="0" sldId="299"/>
        </pc:sldMkLst>
      </pc:sldChg>
      <pc:sldChg chg="del">
        <pc:chgData name="Tripati sahu" userId="955b4e50ef3db4de" providerId="LiveId" clId="{25490F76-AC5B-4CAA-86D1-2FEE5BCEAA59}" dt="2024-02-27T14:49:32.348" v="340" actId="47"/>
        <pc:sldMkLst>
          <pc:docMk/>
          <pc:sldMk cId="0" sldId="300"/>
        </pc:sldMkLst>
      </pc:sldChg>
      <pc:sldChg chg="del">
        <pc:chgData name="Tripati sahu" userId="955b4e50ef3db4de" providerId="LiveId" clId="{25490F76-AC5B-4CAA-86D1-2FEE5BCEAA59}" dt="2024-02-27T14:49:31.878" v="339" actId="47"/>
        <pc:sldMkLst>
          <pc:docMk/>
          <pc:sldMk cId="0" sldId="301"/>
        </pc:sldMkLst>
      </pc:sldChg>
      <pc:sldChg chg="del">
        <pc:chgData name="Tripati sahu" userId="955b4e50ef3db4de" providerId="LiveId" clId="{25490F76-AC5B-4CAA-86D1-2FEE5BCEAA59}" dt="2024-02-27T14:49:31.532" v="338" actId="47"/>
        <pc:sldMkLst>
          <pc:docMk/>
          <pc:sldMk cId="0" sldId="302"/>
        </pc:sldMkLst>
      </pc:sldChg>
      <pc:sldChg chg="del">
        <pc:chgData name="Tripati sahu" userId="955b4e50ef3db4de" providerId="LiveId" clId="{25490F76-AC5B-4CAA-86D1-2FEE5BCEAA59}" dt="2024-02-27T14:49:30.930" v="337" actId="47"/>
        <pc:sldMkLst>
          <pc:docMk/>
          <pc:sldMk cId="0" sldId="303"/>
        </pc:sldMkLst>
      </pc:sldChg>
      <pc:sldChg chg="addSp delSp modSp add mod ord modTransition">
        <pc:chgData name="Tripati sahu" userId="955b4e50ef3db4de" providerId="LiveId" clId="{25490F76-AC5B-4CAA-86D1-2FEE5BCEAA59}" dt="2024-03-01T11:27:15.490" v="1414" actId="20577"/>
        <pc:sldMkLst>
          <pc:docMk/>
          <pc:sldMk cId="1278802062" sldId="304"/>
        </pc:sldMkLst>
        <pc:spChg chg="add mod">
          <ac:chgData name="Tripati sahu" userId="955b4e50ef3db4de" providerId="LiveId" clId="{25490F76-AC5B-4CAA-86D1-2FEE5BCEAA59}" dt="2024-03-01T11:27:15.490" v="1414" actId="20577"/>
          <ac:spMkLst>
            <pc:docMk/>
            <pc:sldMk cId="1278802062" sldId="304"/>
            <ac:spMk id="2" creationId="{0279E5BA-378A-4C95-B421-AD7781215143}"/>
          </ac:spMkLst>
        </pc:spChg>
        <pc:picChg chg="add del mod">
          <ac:chgData name="Tripati sahu" userId="955b4e50ef3db4de" providerId="LiveId" clId="{25490F76-AC5B-4CAA-86D1-2FEE5BCEAA59}" dt="2024-02-27T14:45:50.026" v="335" actId="478"/>
          <ac:picMkLst>
            <pc:docMk/>
            <pc:sldMk cId="1278802062" sldId="304"/>
            <ac:picMk id="4" creationId="{6BEB7B37-5E35-4160-A3A7-16C5BA3F8ED3}"/>
          </ac:picMkLst>
        </pc:picChg>
        <pc:picChg chg="add mod">
          <ac:chgData name="Tripati sahu" userId="955b4e50ef3db4de" providerId="LiveId" clId="{25490F76-AC5B-4CAA-86D1-2FEE5BCEAA59}" dt="2024-02-28T02:54:26.497" v="786" actId="207"/>
          <ac:picMkLst>
            <pc:docMk/>
            <pc:sldMk cId="1278802062" sldId="304"/>
            <ac:picMk id="4" creationId="{EDBE413C-80E0-4785-B2D0-481A60957ADF}"/>
          </ac:picMkLst>
        </pc:picChg>
        <pc:picChg chg="del">
          <ac:chgData name="Tripati sahu" userId="955b4e50ef3db4de" providerId="LiveId" clId="{25490F76-AC5B-4CAA-86D1-2FEE5BCEAA59}" dt="2024-02-27T04:45:09.858" v="17" actId="478"/>
          <ac:picMkLst>
            <pc:docMk/>
            <pc:sldMk cId="1278802062" sldId="304"/>
            <ac:picMk id="9" creationId="{4C956060-2C35-45DC-99F8-63FB702C1651}"/>
          </ac:picMkLst>
        </pc:picChg>
      </pc:sldChg>
      <pc:sldChg chg="addSp delSp modSp add mod ord modTransition">
        <pc:chgData name="Tripati sahu" userId="955b4e50ef3db4de" providerId="LiveId" clId="{25490F76-AC5B-4CAA-86D1-2FEE5BCEAA59}" dt="2024-02-28T09:25:33.371" v="1043"/>
        <pc:sldMkLst>
          <pc:docMk/>
          <pc:sldMk cId="2454915622" sldId="305"/>
        </pc:sldMkLst>
        <pc:spChg chg="add mod">
          <ac:chgData name="Tripati sahu" userId="955b4e50ef3db4de" providerId="LiveId" clId="{25490F76-AC5B-4CAA-86D1-2FEE5BCEAA59}" dt="2024-02-27T14:45:41.577" v="334" actId="1076"/>
          <ac:spMkLst>
            <pc:docMk/>
            <pc:sldMk cId="2454915622" sldId="305"/>
            <ac:spMk id="5" creationId="{7A3D8EFF-0EA3-44F9-B267-0704C49E3264}"/>
          </ac:spMkLst>
        </pc:spChg>
        <pc:picChg chg="add del mod">
          <ac:chgData name="Tripati sahu" userId="955b4e50ef3db4de" providerId="LiveId" clId="{25490F76-AC5B-4CAA-86D1-2FEE5BCEAA59}" dt="2024-02-27T04:55:28.835" v="67" actId="931"/>
          <ac:picMkLst>
            <pc:docMk/>
            <pc:sldMk cId="2454915622" sldId="305"/>
            <ac:picMk id="3" creationId="{0246C8B8-962D-46AF-9497-3CC5398E649D}"/>
          </ac:picMkLst>
        </pc:picChg>
        <pc:picChg chg="add mod">
          <ac:chgData name="Tripati sahu" userId="955b4e50ef3db4de" providerId="LiveId" clId="{25490F76-AC5B-4CAA-86D1-2FEE5BCEAA59}" dt="2024-02-28T02:32:57.339" v="680"/>
          <ac:picMkLst>
            <pc:docMk/>
            <pc:sldMk cId="2454915622" sldId="305"/>
            <ac:picMk id="3" creationId="{55FCB0FB-FA38-4E15-999D-EA2987CA23C3}"/>
          </ac:picMkLst>
        </pc:picChg>
        <pc:picChg chg="add del mod">
          <ac:chgData name="Tripati sahu" userId="955b4e50ef3db4de" providerId="LiveId" clId="{25490F76-AC5B-4CAA-86D1-2FEE5BCEAA59}" dt="2024-02-27T04:55:47.084" v="69" actId="931"/>
          <ac:picMkLst>
            <pc:docMk/>
            <pc:sldMk cId="2454915622" sldId="305"/>
            <ac:picMk id="5" creationId="{071B4BFA-4F2E-4199-8090-643FE6FD2CB9}"/>
          </ac:picMkLst>
        </pc:picChg>
        <pc:picChg chg="add mod modCrop">
          <ac:chgData name="Tripati sahu" userId="955b4e50ef3db4de" providerId="LiveId" clId="{25490F76-AC5B-4CAA-86D1-2FEE5BCEAA59}" dt="2024-02-27T14:40:21.201" v="305" actId="14100"/>
          <ac:picMkLst>
            <pc:docMk/>
            <pc:sldMk cId="2454915622" sldId="305"/>
            <ac:picMk id="7" creationId="{A631BD9D-57C2-43B5-B9BB-CA5E577FE5B3}"/>
          </ac:picMkLst>
        </pc:picChg>
        <pc:picChg chg="del">
          <ac:chgData name="Tripati sahu" userId="955b4e50ef3db4de" providerId="LiveId" clId="{25490F76-AC5B-4CAA-86D1-2FEE5BCEAA59}" dt="2024-02-27T04:54:59.808" v="65" actId="478"/>
          <ac:picMkLst>
            <pc:docMk/>
            <pc:sldMk cId="2454915622" sldId="305"/>
            <ac:picMk id="9" creationId="{4C956060-2C35-45DC-99F8-63FB702C1651}"/>
          </ac:picMkLst>
        </pc:picChg>
      </pc:sldChg>
      <pc:sldChg chg="modSp mod ord modTransition">
        <pc:chgData name="Tripati sahu" userId="955b4e50ef3db4de" providerId="LiveId" clId="{25490F76-AC5B-4CAA-86D1-2FEE5BCEAA59}" dt="2024-03-01T11:51:37.049" v="1421"/>
        <pc:sldMkLst>
          <pc:docMk/>
          <pc:sldMk cId="2427424291" sldId="306"/>
        </pc:sldMkLst>
        <pc:spChg chg="mod">
          <ac:chgData name="Tripati sahu" userId="955b4e50ef3db4de" providerId="LiveId" clId="{25490F76-AC5B-4CAA-86D1-2FEE5BCEAA59}" dt="2024-02-27T14:13:10.806" v="110" actId="12"/>
          <ac:spMkLst>
            <pc:docMk/>
            <pc:sldMk cId="2427424291" sldId="306"/>
            <ac:spMk id="2" creationId="{BC44BEEC-6098-8948-CC84-4DD3ACA89529}"/>
          </ac:spMkLst>
        </pc:spChg>
        <pc:picChg chg="mod">
          <ac:chgData name="Tripati sahu" userId="955b4e50ef3db4de" providerId="LiveId" clId="{25490F76-AC5B-4CAA-86D1-2FEE5BCEAA59}" dt="2024-03-01T11:51:37.049" v="1421"/>
          <ac:picMkLst>
            <pc:docMk/>
            <pc:sldMk cId="2427424291" sldId="306"/>
            <ac:picMk id="3" creationId="{6F496F1E-CE07-05DF-A2B0-B70CD9443B3C}"/>
          </ac:picMkLst>
        </pc:picChg>
        <pc:picChg chg="mod">
          <ac:chgData name="Tripati sahu" userId="955b4e50ef3db4de" providerId="LiveId" clId="{25490F76-AC5B-4CAA-86D1-2FEE5BCEAA59}" dt="2024-02-28T08:55:23.519" v="964" actId="14100"/>
          <ac:picMkLst>
            <pc:docMk/>
            <pc:sldMk cId="2427424291" sldId="306"/>
            <ac:picMk id="7" creationId="{A631BD9D-57C2-43B5-B9BB-CA5E577FE5B3}"/>
          </ac:picMkLst>
        </pc:picChg>
      </pc:sldChg>
      <pc:sldChg chg="modSp mod ord modTransition">
        <pc:chgData name="Tripati sahu" userId="955b4e50ef3db4de" providerId="LiveId" clId="{25490F76-AC5B-4CAA-86D1-2FEE5BCEAA59}" dt="2024-03-01T11:51:12.751" v="1419"/>
        <pc:sldMkLst>
          <pc:docMk/>
          <pc:sldMk cId="3688757119" sldId="307"/>
        </pc:sldMkLst>
        <pc:spChg chg="mod">
          <ac:chgData name="Tripati sahu" userId="955b4e50ef3db4de" providerId="LiveId" clId="{25490F76-AC5B-4CAA-86D1-2FEE5BCEAA59}" dt="2024-02-27T14:52:08.241" v="385" actId="2711"/>
          <ac:spMkLst>
            <pc:docMk/>
            <pc:sldMk cId="3688757119" sldId="307"/>
            <ac:spMk id="10" creationId="{4E6B8A04-C293-2A31-53E3-D343710741DD}"/>
          </ac:spMkLst>
        </pc:spChg>
        <pc:picChg chg="mod">
          <ac:chgData name="Tripati sahu" userId="955b4e50ef3db4de" providerId="LiveId" clId="{25490F76-AC5B-4CAA-86D1-2FEE5BCEAA59}" dt="2024-02-28T09:36:21.821" v="1187" actId="14100"/>
          <ac:picMkLst>
            <pc:docMk/>
            <pc:sldMk cId="3688757119" sldId="307"/>
            <ac:picMk id="3" creationId="{BD344E6D-5CC8-ED9A-0392-AC6A01E929C0}"/>
          </ac:picMkLst>
        </pc:picChg>
        <pc:picChg chg="mod">
          <ac:chgData name="Tripati sahu" userId="955b4e50ef3db4de" providerId="LiveId" clId="{25490F76-AC5B-4CAA-86D1-2FEE5BCEAA59}" dt="2024-03-01T11:51:12.751" v="1419"/>
          <ac:picMkLst>
            <pc:docMk/>
            <pc:sldMk cId="3688757119" sldId="307"/>
            <ac:picMk id="4" creationId="{50F7C391-4F89-3329-85CC-37135FD7FF4B}"/>
          </ac:picMkLst>
        </pc:picChg>
      </pc:sldChg>
      <pc:sldChg chg="modSp mod ord modTransition">
        <pc:chgData name="Tripati sahu" userId="955b4e50ef3db4de" providerId="LiveId" clId="{25490F76-AC5B-4CAA-86D1-2FEE5BCEAA59}" dt="2024-03-01T11:51:25.664" v="1420"/>
        <pc:sldMkLst>
          <pc:docMk/>
          <pc:sldMk cId="2346006249" sldId="308"/>
        </pc:sldMkLst>
        <pc:picChg chg="mod">
          <ac:chgData name="Tripati sahu" userId="955b4e50ef3db4de" providerId="LiveId" clId="{25490F76-AC5B-4CAA-86D1-2FEE5BCEAA59}" dt="2024-02-28T09:36:41.371" v="1190" actId="14100"/>
          <ac:picMkLst>
            <pc:docMk/>
            <pc:sldMk cId="2346006249" sldId="308"/>
            <ac:picMk id="2" creationId="{C67B4F15-EE83-FA7C-7B05-7C4A714AE303}"/>
          </ac:picMkLst>
        </pc:picChg>
        <pc:picChg chg="mod">
          <ac:chgData name="Tripati sahu" userId="955b4e50ef3db4de" providerId="LiveId" clId="{25490F76-AC5B-4CAA-86D1-2FEE5BCEAA59}" dt="2024-03-01T11:51:25.664" v="1420"/>
          <ac:picMkLst>
            <pc:docMk/>
            <pc:sldMk cId="2346006249" sldId="308"/>
            <ac:picMk id="4" creationId="{66ADE36F-7992-E905-F432-5B2982E5C83F}"/>
          </ac:picMkLst>
        </pc:picChg>
      </pc:sldChg>
      <pc:sldChg chg="addSp modSp mod ord modTransition">
        <pc:chgData name="Tripati sahu" userId="955b4e50ef3db4de" providerId="LiveId" clId="{25490F76-AC5B-4CAA-86D1-2FEE5BCEAA59}" dt="2024-02-28T09:37:43.033" v="1192" actId="20577"/>
        <pc:sldMkLst>
          <pc:docMk/>
          <pc:sldMk cId="2529099524" sldId="309"/>
        </pc:sldMkLst>
        <pc:spChg chg="mod">
          <ac:chgData name="Tripati sahu" userId="955b4e50ef3db4de" providerId="LiveId" clId="{25490F76-AC5B-4CAA-86D1-2FEE5BCEAA59}" dt="2024-02-28T09:37:43.033" v="1192" actId="20577"/>
          <ac:spMkLst>
            <pc:docMk/>
            <pc:sldMk cId="2529099524" sldId="309"/>
            <ac:spMk id="2" creationId="{0279E5BA-378A-4C95-B421-AD7781215143}"/>
          </ac:spMkLst>
        </pc:spChg>
        <pc:picChg chg="add mod">
          <ac:chgData name="Tripati sahu" userId="955b4e50ef3db4de" providerId="LiveId" clId="{25490F76-AC5B-4CAA-86D1-2FEE5BCEAA59}" dt="2024-02-28T08:55:10.615" v="962"/>
          <ac:picMkLst>
            <pc:docMk/>
            <pc:sldMk cId="2529099524" sldId="309"/>
            <ac:picMk id="3" creationId="{C4461F0C-6B09-461C-B3E2-36D84E1E81F7}"/>
          </ac:picMkLst>
        </pc:picChg>
      </pc:sldChg>
      <pc:sldChg chg="addSp delSp modSp add mod ord modTransition">
        <pc:chgData name="Tripati sahu" userId="955b4e50ef3db4de" providerId="LiveId" clId="{25490F76-AC5B-4CAA-86D1-2FEE5BCEAA59}" dt="2024-02-29T13:35:54.499" v="1216" actId="1076"/>
        <pc:sldMkLst>
          <pc:docMk/>
          <pc:sldMk cId="1372816789" sldId="310"/>
        </pc:sldMkLst>
        <pc:spChg chg="add mod">
          <ac:chgData name="Tripati sahu" userId="955b4e50ef3db4de" providerId="LiveId" clId="{25490F76-AC5B-4CAA-86D1-2FEE5BCEAA59}" dt="2024-02-27T14:35:09.383" v="244" actId="207"/>
          <ac:spMkLst>
            <pc:docMk/>
            <pc:sldMk cId="1372816789" sldId="310"/>
            <ac:spMk id="11" creationId="{15F3E0E0-1EA5-4831-A343-DE642B6B532C}"/>
          </ac:spMkLst>
        </pc:spChg>
        <pc:spChg chg="add mod">
          <ac:chgData name="Tripati sahu" userId="955b4e50ef3db4de" providerId="LiveId" clId="{25490F76-AC5B-4CAA-86D1-2FEE5BCEAA59}" dt="2024-02-27T14:37:09.026" v="262" actId="20577"/>
          <ac:spMkLst>
            <pc:docMk/>
            <pc:sldMk cId="1372816789" sldId="310"/>
            <ac:spMk id="14" creationId="{B1B89C0B-6829-45B9-9515-67A666D44532}"/>
          </ac:spMkLst>
        </pc:spChg>
        <pc:spChg chg="add mod">
          <ac:chgData name="Tripati sahu" userId="955b4e50ef3db4de" providerId="LiveId" clId="{25490F76-AC5B-4CAA-86D1-2FEE5BCEAA59}" dt="2024-02-27T14:37:13.931" v="264" actId="20577"/>
          <ac:spMkLst>
            <pc:docMk/>
            <pc:sldMk cId="1372816789" sldId="310"/>
            <ac:spMk id="15" creationId="{63F5A0FF-4481-42C7-BA33-B6F94524A8C0}"/>
          </ac:spMkLst>
        </pc:spChg>
        <pc:spChg chg="add mod">
          <ac:chgData name="Tripati sahu" userId="955b4e50ef3db4de" providerId="LiveId" clId="{25490F76-AC5B-4CAA-86D1-2FEE5BCEAA59}" dt="2024-02-27T14:37:21.686" v="266" actId="20577"/>
          <ac:spMkLst>
            <pc:docMk/>
            <pc:sldMk cId="1372816789" sldId="310"/>
            <ac:spMk id="16" creationId="{86721A5C-87E6-4432-B7A2-5F4EF46931D6}"/>
          </ac:spMkLst>
        </pc:spChg>
        <pc:spChg chg="add mod">
          <ac:chgData name="Tripati sahu" userId="955b4e50ef3db4de" providerId="LiveId" clId="{25490F76-AC5B-4CAA-86D1-2FEE5BCEAA59}" dt="2024-02-27T14:37:28.422" v="268" actId="20577"/>
          <ac:spMkLst>
            <pc:docMk/>
            <pc:sldMk cId="1372816789" sldId="310"/>
            <ac:spMk id="17" creationId="{6DA258EA-FB99-451D-AF95-3B4CC695B670}"/>
          </ac:spMkLst>
        </pc:spChg>
        <pc:spChg chg="add mod">
          <ac:chgData name="Tripati sahu" userId="955b4e50ef3db4de" providerId="LiveId" clId="{25490F76-AC5B-4CAA-86D1-2FEE5BCEAA59}" dt="2024-02-27T14:37:39.661" v="272" actId="20577"/>
          <ac:spMkLst>
            <pc:docMk/>
            <pc:sldMk cId="1372816789" sldId="310"/>
            <ac:spMk id="18" creationId="{C4FA8289-BCDD-48A8-BCDE-12CCC7BF44C7}"/>
          </ac:spMkLst>
        </pc:spChg>
        <pc:spChg chg="add mod">
          <ac:chgData name="Tripati sahu" userId="955b4e50ef3db4de" providerId="LiveId" clId="{25490F76-AC5B-4CAA-86D1-2FEE5BCEAA59}" dt="2024-02-27T14:37:02.436" v="260" actId="20577"/>
          <ac:spMkLst>
            <pc:docMk/>
            <pc:sldMk cId="1372816789" sldId="310"/>
            <ac:spMk id="19" creationId="{86AE08CB-BE33-4401-A198-86A79CD60F05}"/>
          </ac:spMkLst>
        </pc:spChg>
        <pc:spChg chg="add del mod">
          <ac:chgData name="Tripati sahu" userId="955b4e50ef3db4de" providerId="LiveId" clId="{25490F76-AC5B-4CAA-86D1-2FEE5BCEAA59}" dt="2024-02-27T14:38:05.066" v="294" actId="1076"/>
          <ac:spMkLst>
            <pc:docMk/>
            <pc:sldMk cId="1372816789" sldId="310"/>
            <ac:spMk id="20" creationId="{70F10E12-7D87-4620-B6AC-3EF978C51848}"/>
          </ac:spMkLst>
        </pc:spChg>
        <pc:spChg chg="del">
          <ac:chgData name="Tripati sahu" userId="955b4e50ef3db4de" providerId="LiveId" clId="{25490F76-AC5B-4CAA-86D1-2FEE5BCEAA59}" dt="2024-02-27T14:24:08.875" v="165" actId="478"/>
          <ac:spMkLst>
            <pc:docMk/>
            <pc:sldMk cId="1372816789" sldId="310"/>
            <ac:spMk id="336" creationId="{00000000-0000-0000-0000-000000000000}"/>
          </ac:spMkLst>
        </pc:spChg>
        <pc:spChg chg="mod">
          <ac:chgData name="Tripati sahu" userId="955b4e50ef3db4de" providerId="LiveId" clId="{25490F76-AC5B-4CAA-86D1-2FEE5BCEAA59}" dt="2024-02-28T01:58:51.677" v="424" actId="1076"/>
          <ac:spMkLst>
            <pc:docMk/>
            <pc:sldMk cId="1372816789" sldId="310"/>
            <ac:spMk id="340" creationId="{00000000-0000-0000-0000-000000000000}"/>
          </ac:spMkLst>
        </pc:spChg>
        <pc:picChg chg="add mod">
          <ac:chgData name="Tripati sahu" userId="955b4e50ef3db4de" providerId="LiveId" clId="{25490F76-AC5B-4CAA-86D1-2FEE5BCEAA59}" dt="2024-02-28T08:58:04.602" v="974"/>
          <ac:picMkLst>
            <pc:docMk/>
            <pc:sldMk cId="1372816789" sldId="310"/>
            <ac:picMk id="3" creationId="{E0339056-1435-42AD-8136-4058AFB46120}"/>
          </ac:picMkLst>
        </pc:picChg>
        <pc:picChg chg="add mod">
          <ac:chgData name="Tripati sahu" userId="955b4e50ef3db4de" providerId="LiveId" clId="{25490F76-AC5B-4CAA-86D1-2FEE5BCEAA59}" dt="2024-02-28T08:56:50.640" v="967"/>
          <ac:picMkLst>
            <pc:docMk/>
            <pc:sldMk cId="1372816789" sldId="310"/>
            <ac:picMk id="4" creationId="{0F43D3A9-AA40-485D-927F-767CEE5456C7}"/>
          </ac:picMkLst>
        </pc:picChg>
        <pc:picChg chg="add mod">
          <ac:chgData name="Tripati sahu" userId="955b4e50ef3db4de" providerId="LiveId" clId="{25490F76-AC5B-4CAA-86D1-2FEE5BCEAA59}" dt="2024-02-28T02:32:33.560" v="679"/>
          <ac:picMkLst>
            <pc:docMk/>
            <pc:sldMk cId="1372816789" sldId="310"/>
            <ac:picMk id="5" creationId="{74DE292B-A548-4262-9BE6-AEB3FF1D960A}"/>
          </ac:picMkLst>
        </pc:picChg>
        <pc:picChg chg="add mod">
          <ac:chgData name="Tripati sahu" userId="955b4e50ef3db4de" providerId="LiveId" clId="{25490F76-AC5B-4CAA-86D1-2FEE5BCEAA59}" dt="2024-02-28T08:57:13.515" v="968"/>
          <ac:picMkLst>
            <pc:docMk/>
            <pc:sldMk cId="1372816789" sldId="310"/>
            <ac:picMk id="6" creationId="{3DAA2FD0-F3D1-4909-8D40-7AFA0B3BAB85}"/>
          </ac:picMkLst>
        </pc:picChg>
        <pc:picChg chg="add mod">
          <ac:chgData name="Tripati sahu" userId="955b4e50ef3db4de" providerId="LiveId" clId="{25490F76-AC5B-4CAA-86D1-2FEE5BCEAA59}" dt="2024-02-28T08:57:45.118" v="971"/>
          <ac:picMkLst>
            <pc:docMk/>
            <pc:sldMk cId="1372816789" sldId="310"/>
            <ac:picMk id="7" creationId="{D619480E-E99D-4BED-BB07-1924E8609C70}"/>
          </ac:picMkLst>
        </pc:picChg>
        <pc:picChg chg="add mod">
          <ac:chgData name="Tripati sahu" userId="955b4e50ef3db4de" providerId="LiveId" clId="{25490F76-AC5B-4CAA-86D1-2FEE5BCEAA59}" dt="2024-02-28T08:57:37.083" v="970"/>
          <ac:picMkLst>
            <pc:docMk/>
            <pc:sldMk cId="1372816789" sldId="310"/>
            <ac:picMk id="8" creationId="{A6E19C9E-CE85-4F3C-9867-CDB041EFECD7}"/>
          </ac:picMkLst>
        </pc:picChg>
        <pc:picChg chg="add mod">
          <ac:chgData name="Tripati sahu" userId="955b4e50ef3db4de" providerId="LiveId" clId="{25490F76-AC5B-4CAA-86D1-2FEE5BCEAA59}" dt="2024-02-29T13:35:54.499" v="1216" actId="1076"/>
          <ac:picMkLst>
            <pc:docMk/>
            <pc:sldMk cId="1372816789" sldId="310"/>
            <ac:picMk id="9" creationId="{A55D9462-09FB-4520-8D22-805B30944ED4}"/>
          </ac:picMkLst>
        </pc:picChg>
        <pc:picChg chg="add mod">
          <ac:chgData name="Tripati sahu" userId="955b4e50ef3db4de" providerId="LiveId" clId="{25490F76-AC5B-4CAA-86D1-2FEE5BCEAA59}" dt="2024-02-28T08:57:25.111" v="969"/>
          <ac:picMkLst>
            <pc:docMk/>
            <pc:sldMk cId="1372816789" sldId="310"/>
            <ac:picMk id="10" creationId="{05E3A496-CC3C-4ED3-BC92-2B014EC3EFD6}"/>
          </ac:picMkLst>
        </pc:picChg>
        <pc:picChg chg="add mod">
          <ac:chgData name="Tripati sahu" userId="955b4e50ef3db4de" providerId="LiveId" clId="{25490F76-AC5B-4CAA-86D1-2FEE5BCEAA59}" dt="2024-02-28T09:04:57.394" v="983"/>
          <ac:picMkLst>
            <pc:docMk/>
            <pc:sldMk cId="1372816789" sldId="310"/>
            <ac:picMk id="21" creationId="{BFCB68F6-8FD6-4ACA-A95A-6F75311BBD20}"/>
          </ac:picMkLst>
        </pc:picChg>
      </pc:sldChg>
      <pc:sldChg chg="modSp ord modTransition">
        <pc:chgData name="Tripati sahu" userId="955b4e50ef3db4de" providerId="LiveId" clId="{25490F76-AC5B-4CAA-86D1-2FEE5BCEAA59}" dt="2024-02-28T09:25:33.371" v="1043"/>
        <pc:sldMkLst>
          <pc:docMk/>
          <pc:sldMk cId="2111871806" sldId="311"/>
        </pc:sldMkLst>
        <pc:picChg chg="mod">
          <ac:chgData name="Tripati sahu" userId="955b4e50ef3db4de" providerId="LiveId" clId="{25490F76-AC5B-4CAA-86D1-2FEE5BCEAA59}" dt="2024-02-28T08:46:02.880" v="797"/>
          <ac:picMkLst>
            <pc:docMk/>
            <pc:sldMk cId="2111871806" sldId="311"/>
            <ac:picMk id="3" creationId="{7BBF8B36-4DA7-EFDD-9750-C98D8D43DCE4}"/>
          </ac:picMkLst>
        </pc:picChg>
      </pc:sldChg>
      <pc:sldChg chg="addSp modSp mod ord modTransition">
        <pc:chgData name="Tripati sahu" userId="955b4e50ef3db4de" providerId="LiveId" clId="{25490F76-AC5B-4CAA-86D1-2FEE5BCEAA59}" dt="2024-02-28T09:26:56.260" v="1044" actId="313"/>
        <pc:sldMkLst>
          <pc:docMk/>
          <pc:sldMk cId="2988608098" sldId="312"/>
        </pc:sldMkLst>
        <pc:spChg chg="mod">
          <ac:chgData name="Tripati sahu" userId="955b4e50ef3db4de" providerId="LiveId" clId="{25490F76-AC5B-4CAA-86D1-2FEE5BCEAA59}" dt="2024-02-28T09:26:56.260" v="1044" actId="313"/>
          <ac:spMkLst>
            <pc:docMk/>
            <pc:sldMk cId="2988608098" sldId="312"/>
            <ac:spMk id="2" creationId="{5AD71070-00D1-C0C3-D112-1ECDF8BE0C50}"/>
          </ac:spMkLst>
        </pc:spChg>
        <pc:picChg chg="add mod">
          <ac:chgData name="Tripati sahu" userId="955b4e50ef3db4de" providerId="LiveId" clId="{25490F76-AC5B-4CAA-86D1-2FEE5BCEAA59}" dt="2024-02-28T08:46:15.806" v="799" actId="1076"/>
          <ac:picMkLst>
            <pc:docMk/>
            <pc:sldMk cId="2988608098" sldId="312"/>
            <ac:picMk id="3" creationId="{9AEDFEE1-CAA4-40DD-B59F-C8C87AA54243}"/>
          </ac:picMkLst>
        </pc:picChg>
      </pc:sldChg>
      <pc:sldChg chg="addSp modSp add mod ord modTransition">
        <pc:chgData name="Tripati sahu" userId="955b4e50ef3db4de" providerId="LiveId" clId="{25490F76-AC5B-4CAA-86D1-2FEE5BCEAA59}" dt="2024-03-01T11:19:54.414" v="1222" actId="207"/>
        <pc:sldMkLst>
          <pc:docMk/>
          <pc:sldMk cId="840958375" sldId="313"/>
        </pc:sldMkLst>
        <pc:spChg chg="mod">
          <ac:chgData name="Tripati sahu" userId="955b4e50ef3db4de" providerId="LiveId" clId="{25490F76-AC5B-4CAA-86D1-2FEE5BCEAA59}" dt="2024-03-01T11:19:54.414" v="1222" actId="207"/>
          <ac:spMkLst>
            <pc:docMk/>
            <pc:sldMk cId="840958375" sldId="313"/>
            <ac:spMk id="2" creationId="{0279E5BA-378A-4C95-B421-AD7781215143}"/>
          </ac:spMkLst>
        </pc:spChg>
        <pc:picChg chg="add mod">
          <ac:chgData name="Tripati sahu" userId="955b4e50ef3db4de" providerId="LiveId" clId="{25490F76-AC5B-4CAA-86D1-2FEE5BCEAA59}" dt="2024-02-28T02:45:54.386" v="771" actId="1076"/>
          <ac:picMkLst>
            <pc:docMk/>
            <pc:sldMk cId="840958375" sldId="313"/>
            <ac:picMk id="3" creationId="{9E864531-0E02-4CF8-B4AD-A39D00D9BEA3}"/>
          </ac:picMkLst>
        </pc:picChg>
      </pc:sldChg>
      <pc:sldChg chg="addSp modSp add mod ord modTransition">
        <pc:chgData name="Tripati sahu" userId="955b4e50ef3db4de" providerId="LiveId" clId="{25490F76-AC5B-4CAA-86D1-2FEE5BCEAA59}" dt="2024-02-28T09:25:33.371" v="1043"/>
        <pc:sldMkLst>
          <pc:docMk/>
          <pc:sldMk cId="3750995062" sldId="314"/>
        </pc:sldMkLst>
        <pc:spChg chg="mod">
          <ac:chgData name="Tripati sahu" userId="955b4e50ef3db4de" providerId="LiveId" clId="{25490F76-AC5B-4CAA-86D1-2FEE5BCEAA59}" dt="2024-02-28T09:19:55.083" v="1031" actId="403"/>
          <ac:spMkLst>
            <pc:docMk/>
            <pc:sldMk cId="3750995062" sldId="314"/>
            <ac:spMk id="336" creationId="{00000000-0000-0000-0000-000000000000}"/>
          </ac:spMkLst>
        </pc:spChg>
        <pc:spChg chg="mod">
          <ac:chgData name="Tripati sahu" userId="955b4e50ef3db4de" providerId="LiveId" clId="{25490F76-AC5B-4CAA-86D1-2FEE5BCEAA59}" dt="2024-02-28T09:20:04.962" v="1032" actId="1076"/>
          <ac:spMkLst>
            <pc:docMk/>
            <pc:sldMk cId="3750995062" sldId="314"/>
            <ac:spMk id="340" creationId="{00000000-0000-0000-0000-000000000000}"/>
          </ac:spMkLst>
        </pc:spChg>
        <pc:picChg chg="add mod">
          <ac:chgData name="Tripati sahu" userId="955b4e50ef3db4de" providerId="LiveId" clId="{25490F76-AC5B-4CAA-86D1-2FEE5BCEAA59}" dt="2024-02-28T09:04:40.489" v="982"/>
          <ac:picMkLst>
            <pc:docMk/>
            <pc:sldMk cId="3750995062" sldId="314"/>
            <ac:picMk id="3" creationId="{87C64B4C-E8C2-41B4-BC4B-B529DDF8AA43}"/>
          </ac:picMkLst>
        </pc:picChg>
        <pc:picChg chg="add mod">
          <ac:chgData name="Tripati sahu" userId="955b4e50ef3db4de" providerId="LiveId" clId="{25490F76-AC5B-4CAA-86D1-2FEE5BCEAA59}" dt="2024-02-28T09:20:10.869" v="1033" actId="1076"/>
          <ac:picMkLst>
            <pc:docMk/>
            <pc:sldMk cId="3750995062" sldId="314"/>
            <ac:picMk id="4" creationId="{C568A63D-88ED-40C8-99E1-CC63FC799D59}"/>
          </ac:picMkLst>
        </pc:picChg>
      </pc:sldChg>
      <pc:sldChg chg="addSp delSp modSp add del mod">
        <pc:chgData name="Tripati sahu" userId="955b4e50ef3db4de" providerId="LiveId" clId="{25490F76-AC5B-4CAA-86D1-2FEE5BCEAA59}" dt="2024-02-28T02:04:44.742" v="458" actId="47"/>
        <pc:sldMkLst>
          <pc:docMk/>
          <pc:sldMk cId="775361134" sldId="315"/>
        </pc:sldMkLst>
        <pc:spChg chg="del">
          <ac:chgData name="Tripati sahu" userId="955b4e50ef3db4de" providerId="LiveId" clId="{25490F76-AC5B-4CAA-86D1-2FEE5BCEAA59}" dt="2024-02-28T02:04:23.789" v="456" actId="478"/>
          <ac:spMkLst>
            <pc:docMk/>
            <pc:sldMk cId="775361134" sldId="315"/>
            <ac:spMk id="3" creationId="{4DF20BB2-D408-1B2E-5F5F-2CC19513F4E6}"/>
          </ac:spMkLst>
        </pc:spChg>
        <pc:spChg chg="add del mod">
          <ac:chgData name="Tripati sahu" userId="955b4e50ef3db4de" providerId="LiveId" clId="{25490F76-AC5B-4CAA-86D1-2FEE5BCEAA59}" dt="2024-02-28T02:04:19.662" v="455" actId="478"/>
          <ac:spMkLst>
            <pc:docMk/>
            <pc:sldMk cId="775361134" sldId="315"/>
            <ac:spMk id="4" creationId="{4AA92218-F389-42DA-B97A-FF15AA39E80F}"/>
          </ac:spMkLst>
        </pc:spChg>
        <pc:spChg chg="add del mod">
          <ac:chgData name="Tripati sahu" userId="955b4e50ef3db4de" providerId="LiveId" clId="{25490F76-AC5B-4CAA-86D1-2FEE5BCEAA59}" dt="2024-02-28T02:04:30.795" v="457" actId="478"/>
          <ac:spMkLst>
            <pc:docMk/>
            <pc:sldMk cId="775361134" sldId="315"/>
            <ac:spMk id="6" creationId="{B3DD6BE4-4705-4BF3-B1E3-CE7847254617}"/>
          </ac:spMkLst>
        </pc:spChg>
        <pc:spChg chg="del mod">
          <ac:chgData name="Tripati sahu" userId="955b4e50ef3db4de" providerId="LiveId" clId="{25490F76-AC5B-4CAA-86D1-2FEE5BCEAA59}" dt="2024-02-28T02:04:14.097" v="454" actId="478"/>
          <ac:spMkLst>
            <pc:docMk/>
            <pc:sldMk cId="775361134" sldId="315"/>
            <ac:spMk id="319" creationId="{00000000-0000-0000-0000-000000000000}"/>
          </ac:spMkLst>
        </pc:spChg>
      </pc:sldChg>
      <pc:sldChg chg="modSp mod ord modTransition">
        <pc:chgData name="Tripati sahu" userId="955b4e50ef3db4de" providerId="LiveId" clId="{25490F76-AC5B-4CAA-86D1-2FEE5BCEAA59}" dt="2024-03-01T11:50:53.716" v="1416"/>
        <pc:sldMkLst>
          <pc:docMk/>
          <pc:sldMk cId="1052517992" sldId="315"/>
        </pc:sldMkLst>
        <pc:picChg chg="mod">
          <ac:chgData name="Tripati sahu" userId="955b4e50ef3db4de" providerId="LiveId" clId="{25490F76-AC5B-4CAA-86D1-2FEE5BCEAA59}" dt="2024-02-28T09:36:06.211" v="1183" actId="108"/>
          <ac:picMkLst>
            <pc:docMk/>
            <pc:sldMk cId="1052517992" sldId="315"/>
            <ac:picMk id="4" creationId="{CFC801C1-8784-F78B-67C4-BCE136095706}"/>
          </ac:picMkLst>
        </pc:picChg>
        <pc:picChg chg="mod">
          <ac:chgData name="Tripati sahu" userId="955b4e50ef3db4de" providerId="LiveId" clId="{25490F76-AC5B-4CAA-86D1-2FEE5BCEAA59}" dt="2024-03-01T11:50:53.716" v="1416"/>
          <ac:picMkLst>
            <pc:docMk/>
            <pc:sldMk cId="1052517992" sldId="315"/>
            <ac:picMk id="5" creationId="{8CC63BAB-2206-AC41-F034-40146D69044A}"/>
          </ac:picMkLst>
        </pc:picChg>
      </pc:sldChg>
      <pc:sldChg chg="addSp delSp modSp new mod ord modTransition">
        <pc:chgData name="Tripati sahu" userId="955b4e50ef3db4de" providerId="LiveId" clId="{25490F76-AC5B-4CAA-86D1-2FEE5BCEAA59}" dt="2024-02-28T02:30:07.140" v="677"/>
        <pc:sldMkLst>
          <pc:docMk/>
          <pc:sldMk cId="3633237469" sldId="315"/>
        </pc:sldMkLst>
        <pc:spChg chg="del">
          <ac:chgData name="Tripati sahu" userId="955b4e50ef3db4de" providerId="LiveId" clId="{25490F76-AC5B-4CAA-86D1-2FEE5BCEAA59}" dt="2024-02-28T02:05:07.774" v="463" actId="478"/>
          <ac:spMkLst>
            <pc:docMk/>
            <pc:sldMk cId="3633237469" sldId="315"/>
            <ac:spMk id="2" creationId="{D8402EB6-A04A-4ACD-8B28-9A2387F157A1}"/>
          </ac:spMkLst>
        </pc:spChg>
        <pc:spChg chg="del">
          <ac:chgData name="Tripati sahu" userId="955b4e50ef3db4de" providerId="LiveId" clId="{25490F76-AC5B-4CAA-86D1-2FEE5BCEAA59}" dt="2024-02-28T02:05:02.226" v="462" actId="478"/>
          <ac:spMkLst>
            <pc:docMk/>
            <pc:sldMk cId="3633237469" sldId="315"/>
            <ac:spMk id="3" creationId="{5BC01B62-09C8-4203-8190-2F32E5638C89}"/>
          </ac:spMkLst>
        </pc:spChg>
        <pc:spChg chg="add mod">
          <ac:chgData name="Tripati sahu" userId="955b4e50ef3db4de" providerId="LiveId" clId="{25490F76-AC5B-4CAA-86D1-2FEE5BCEAA59}" dt="2024-02-28T02:10:31.760" v="493" actId="14100"/>
          <ac:spMkLst>
            <pc:docMk/>
            <pc:sldMk cId="3633237469" sldId="315"/>
            <ac:spMk id="4" creationId="{504B65E9-1042-4F7A-832B-036A92568CF1}"/>
          </ac:spMkLst>
        </pc:spChg>
        <pc:spChg chg="add mod">
          <ac:chgData name="Tripati sahu" userId="955b4e50ef3db4de" providerId="LiveId" clId="{25490F76-AC5B-4CAA-86D1-2FEE5BCEAA59}" dt="2024-02-28T02:12:06.251" v="522" actId="14100"/>
          <ac:spMkLst>
            <pc:docMk/>
            <pc:sldMk cId="3633237469" sldId="315"/>
            <ac:spMk id="5" creationId="{46F5D349-CD74-4758-9627-9789F719ECE4}"/>
          </ac:spMkLst>
        </pc:spChg>
        <pc:spChg chg="add mod">
          <ac:chgData name="Tripati sahu" userId="955b4e50ef3db4de" providerId="LiveId" clId="{25490F76-AC5B-4CAA-86D1-2FEE5BCEAA59}" dt="2024-02-28T02:12:20.384" v="525" actId="14100"/>
          <ac:spMkLst>
            <pc:docMk/>
            <pc:sldMk cId="3633237469" sldId="315"/>
            <ac:spMk id="6" creationId="{7C8BF20E-0D82-491A-BEC9-97535943238B}"/>
          </ac:spMkLst>
        </pc:spChg>
        <pc:spChg chg="add mod">
          <ac:chgData name="Tripati sahu" userId="955b4e50ef3db4de" providerId="LiveId" clId="{25490F76-AC5B-4CAA-86D1-2FEE5BCEAA59}" dt="2024-02-28T02:12:14.426" v="523" actId="14100"/>
          <ac:spMkLst>
            <pc:docMk/>
            <pc:sldMk cId="3633237469" sldId="315"/>
            <ac:spMk id="7" creationId="{B06575B7-25A0-4B51-BE44-621772D51AD4}"/>
          </ac:spMkLst>
        </pc:spChg>
        <pc:spChg chg="add mod">
          <ac:chgData name="Tripati sahu" userId="955b4e50ef3db4de" providerId="LiveId" clId="{25490F76-AC5B-4CAA-86D1-2FEE5BCEAA59}" dt="2024-02-28T02:13:29.915" v="545" actId="207"/>
          <ac:spMkLst>
            <pc:docMk/>
            <pc:sldMk cId="3633237469" sldId="315"/>
            <ac:spMk id="16" creationId="{C212CF0B-A7FD-4D38-8835-BFAC7B37E3AD}"/>
          </ac:spMkLst>
        </pc:spChg>
        <pc:spChg chg="add mod">
          <ac:chgData name="Tripati sahu" userId="955b4e50ef3db4de" providerId="LiveId" clId="{25490F76-AC5B-4CAA-86D1-2FEE5BCEAA59}" dt="2024-02-28T02:16:24.873" v="576" actId="1076"/>
          <ac:spMkLst>
            <pc:docMk/>
            <pc:sldMk cId="3633237469" sldId="315"/>
            <ac:spMk id="17" creationId="{8F67E159-9DEC-4487-988C-D1E709D289B6}"/>
          </ac:spMkLst>
        </pc:spChg>
        <pc:spChg chg="add mod">
          <ac:chgData name="Tripati sahu" userId="955b4e50ef3db4de" providerId="LiveId" clId="{25490F76-AC5B-4CAA-86D1-2FEE5BCEAA59}" dt="2024-02-28T02:16:49.958" v="585" actId="122"/>
          <ac:spMkLst>
            <pc:docMk/>
            <pc:sldMk cId="3633237469" sldId="315"/>
            <ac:spMk id="18" creationId="{A9421B24-4208-4F13-97E2-26ED41187BCE}"/>
          </ac:spMkLst>
        </pc:spChg>
        <pc:spChg chg="add mod">
          <ac:chgData name="Tripati sahu" userId="955b4e50ef3db4de" providerId="LiveId" clId="{25490F76-AC5B-4CAA-86D1-2FEE5BCEAA59}" dt="2024-02-28T02:18:38.556" v="604" actId="1076"/>
          <ac:spMkLst>
            <pc:docMk/>
            <pc:sldMk cId="3633237469" sldId="315"/>
            <ac:spMk id="19" creationId="{5F62AAB5-32F8-44D3-BF4C-1B107E871A26}"/>
          </ac:spMkLst>
        </pc:spChg>
        <pc:graphicFrameChg chg="add del modGraphic">
          <ac:chgData name="Tripati sahu" userId="955b4e50ef3db4de" providerId="LiveId" clId="{25490F76-AC5B-4CAA-86D1-2FEE5BCEAA59}" dt="2024-02-28T02:23:27.073" v="607" actId="27309"/>
          <ac:graphicFrameMkLst>
            <pc:docMk/>
            <pc:sldMk cId="3633237469" sldId="315"/>
            <ac:graphicFrameMk id="21" creationId="{B2642EFD-5A02-4650-86FB-C6980E840EE5}"/>
          </ac:graphicFrameMkLst>
        </pc:graphicFrameChg>
        <pc:picChg chg="add mod">
          <ac:chgData name="Tripati sahu" userId="955b4e50ef3db4de" providerId="LiveId" clId="{25490F76-AC5B-4CAA-86D1-2FEE5BCEAA59}" dt="2024-02-28T02:21:01.273" v="605"/>
          <ac:picMkLst>
            <pc:docMk/>
            <pc:sldMk cId="3633237469" sldId="315"/>
            <ac:picMk id="9" creationId="{D6C4A782-A1D7-4CCD-8E9A-E1F698B31C01}"/>
          </ac:picMkLst>
        </pc:picChg>
        <pc:picChg chg="add mod">
          <ac:chgData name="Tripati sahu" userId="955b4e50ef3db4de" providerId="LiveId" clId="{25490F76-AC5B-4CAA-86D1-2FEE5BCEAA59}" dt="2024-02-28T02:24:54.778" v="610"/>
          <ac:picMkLst>
            <pc:docMk/>
            <pc:sldMk cId="3633237469" sldId="315"/>
            <ac:picMk id="11" creationId="{D264E456-0F5A-4E30-B361-191526D5F780}"/>
          </ac:picMkLst>
        </pc:picChg>
        <pc:picChg chg="add mod">
          <ac:chgData name="Tripati sahu" userId="955b4e50ef3db4de" providerId="LiveId" clId="{25490F76-AC5B-4CAA-86D1-2FEE5BCEAA59}" dt="2024-02-28T02:27:17.604" v="635"/>
          <ac:picMkLst>
            <pc:docMk/>
            <pc:sldMk cId="3633237469" sldId="315"/>
            <ac:picMk id="13" creationId="{06348DC1-C526-4CE7-9F4E-06800804B4EE}"/>
          </ac:picMkLst>
        </pc:picChg>
        <pc:picChg chg="add mod">
          <ac:chgData name="Tripati sahu" userId="955b4e50ef3db4de" providerId="LiveId" clId="{25490F76-AC5B-4CAA-86D1-2FEE5BCEAA59}" dt="2024-02-28T02:27:53.968" v="636"/>
          <ac:picMkLst>
            <pc:docMk/>
            <pc:sldMk cId="3633237469" sldId="315"/>
            <ac:picMk id="15" creationId="{AB00A63C-700F-4C2E-9C20-9E83531A2E0E}"/>
          </ac:picMkLst>
        </pc:picChg>
      </pc:sldChg>
      <pc:sldChg chg="addSp delSp modSp mod ord modTransition">
        <pc:chgData name="Tripati sahu" userId="955b4e50ef3db4de" providerId="LiveId" clId="{25490F76-AC5B-4CAA-86D1-2FEE5BCEAA59}" dt="2024-03-01T11:51:01.643" v="1417" actId="313"/>
        <pc:sldMkLst>
          <pc:docMk/>
          <pc:sldMk cId="2937138820" sldId="316"/>
        </pc:sldMkLst>
        <pc:spChg chg="mod">
          <ac:chgData name="Tripati sahu" userId="955b4e50ef3db4de" providerId="LiveId" clId="{25490F76-AC5B-4CAA-86D1-2FEE5BCEAA59}" dt="2024-03-01T11:51:01.643" v="1417" actId="313"/>
          <ac:spMkLst>
            <pc:docMk/>
            <pc:sldMk cId="2937138820" sldId="316"/>
            <ac:spMk id="4" creationId="{BDADB6A9-F0D2-2F39-6134-94F7E3B6CA03}"/>
          </ac:spMkLst>
        </pc:spChg>
        <pc:spChg chg="add del">
          <ac:chgData name="Tripati sahu" userId="955b4e50ef3db4de" providerId="LiveId" clId="{25490F76-AC5B-4CAA-86D1-2FEE5BCEAA59}" dt="2024-02-28T08:53:17.701" v="952" actId="22"/>
          <ac:spMkLst>
            <pc:docMk/>
            <pc:sldMk cId="2937138820" sldId="316"/>
            <ac:spMk id="5" creationId="{2F924FA0-66CA-4D83-A3E0-9B944BCB7270}"/>
          </ac:spMkLst>
        </pc:spChg>
        <pc:picChg chg="add mod">
          <ac:chgData name="Tripati sahu" userId="955b4e50ef3db4de" providerId="LiveId" clId="{25490F76-AC5B-4CAA-86D1-2FEE5BCEAA59}" dt="2024-02-28T08:53:27.502" v="954" actId="14100"/>
          <ac:picMkLst>
            <pc:docMk/>
            <pc:sldMk cId="2937138820" sldId="316"/>
            <ac:picMk id="6" creationId="{07BA53BE-8DD0-4B6F-BF36-098464A89A17}"/>
          </ac:picMkLst>
        </pc:picChg>
      </pc:sldChg>
      <pc:sldChg chg="addSp delSp modSp new mod modTransition">
        <pc:chgData name="Tripati sahu" userId="955b4e50ef3db4de" providerId="LiveId" clId="{25490F76-AC5B-4CAA-86D1-2FEE5BCEAA59}" dt="2024-02-28T02:45:57.512" v="772"/>
        <pc:sldMkLst>
          <pc:docMk/>
          <pc:sldMk cId="3745305116" sldId="316"/>
        </pc:sldMkLst>
        <pc:spChg chg="del">
          <ac:chgData name="Tripati sahu" userId="955b4e50ef3db4de" providerId="LiveId" clId="{25490F76-AC5B-4CAA-86D1-2FEE5BCEAA59}" dt="2024-02-28T02:25:48.846" v="613" actId="478"/>
          <ac:spMkLst>
            <pc:docMk/>
            <pc:sldMk cId="3745305116" sldId="316"/>
            <ac:spMk id="2" creationId="{6B6129D9-6FDA-42E5-AFD6-3FCF5BB376BD}"/>
          </ac:spMkLst>
        </pc:spChg>
        <pc:spChg chg="del">
          <ac:chgData name="Tripati sahu" userId="955b4e50ef3db4de" providerId="LiveId" clId="{25490F76-AC5B-4CAA-86D1-2FEE5BCEAA59}" dt="2024-02-28T02:25:44.373" v="612" actId="478"/>
          <ac:spMkLst>
            <pc:docMk/>
            <pc:sldMk cId="3745305116" sldId="316"/>
            <ac:spMk id="3" creationId="{6AD8A13B-1ABE-4D5A-84FC-04380C5CE746}"/>
          </ac:spMkLst>
        </pc:spChg>
        <pc:spChg chg="add mod">
          <ac:chgData name="Tripati sahu" userId="955b4e50ef3db4de" providerId="LiveId" clId="{25490F76-AC5B-4CAA-86D1-2FEE5BCEAA59}" dt="2024-02-28T02:26:25.615" v="634" actId="1076"/>
          <ac:spMkLst>
            <pc:docMk/>
            <pc:sldMk cId="3745305116" sldId="316"/>
            <ac:spMk id="4" creationId="{737A6A3C-820B-474A-B1A2-77C39C9E5447}"/>
          </ac:spMkLst>
        </pc:spChg>
        <pc:picChg chg="add mod">
          <ac:chgData name="Tripati sahu" userId="955b4e50ef3db4de" providerId="LiveId" clId="{25490F76-AC5B-4CAA-86D1-2FEE5BCEAA59}" dt="2024-02-28T02:45:57.512" v="772"/>
          <ac:picMkLst>
            <pc:docMk/>
            <pc:sldMk cId="3745305116" sldId="316"/>
            <ac:picMk id="5" creationId="{C0A48F34-F2C6-4A7A-8A95-1D6653914433}"/>
          </ac:picMkLst>
        </pc:picChg>
      </pc:sldChg>
      <pc:sldChg chg="addSp delSp modSp new mod ord modTransition">
        <pc:chgData name="Tripati sahu" userId="955b4e50ef3db4de" providerId="LiveId" clId="{25490F76-AC5B-4CAA-86D1-2FEE5BCEAA59}" dt="2024-02-28T09:25:33.371" v="1043"/>
        <pc:sldMkLst>
          <pc:docMk/>
          <pc:sldMk cId="24097339" sldId="317"/>
        </pc:sldMkLst>
        <pc:spChg chg="del">
          <ac:chgData name="Tripati sahu" userId="955b4e50ef3db4de" providerId="LiveId" clId="{25490F76-AC5B-4CAA-86D1-2FEE5BCEAA59}" dt="2024-02-28T02:28:29.950" v="639" actId="478"/>
          <ac:spMkLst>
            <pc:docMk/>
            <pc:sldMk cId="24097339" sldId="317"/>
            <ac:spMk id="2" creationId="{0E718CF3-0065-4CDB-9C49-9BD802A94A78}"/>
          </ac:spMkLst>
        </pc:spChg>
        <pc:spChg chg="del">
          <ac:chgData name="Tripati sahu" userId="955b4e50ef3db4de" providerId="LiveId" clId="{25490F76-AC5B-4CAA-86D1-2FEE5BCEAA59}" dt="2024-02-28T02:28:27.236" v="638" actId="478"/>
          <ac:spMkLst>
            <pc:docMk/>
            <pc:sldMk cId="24097339" sldId="317"/>
            <ac:spMk id="3" creationId="{6E46B5C9-D8B7-4B5C-8862-DA48C9F7061A}"/>
          </ac:spMkLst>
        </pc:spChg>
        <pc:spChg chg="add mod">
          <ac:chgData name="Tripati sahu" userId="955b4e50ef3db4de" providerId="LiveId" clId="{25490F76-AC5B-4CAA-86D1-2FEE5BCEAA59}" dt="2024-02-28T02:29:24.041" v="674" actId="1076"/>
          <ac:spMkLst>
            <pc:docMk/>
            <pc:sldMk cId="24097339" sldId="317"/>
            <ac:spMk id="4" creationId="{AC592FF3-218C-4E33-A680-C450D572DE8A}"/>
          </ac:spMkLst>
        </pc:spChg>
        <pc:picChg chg="add mod">
          <ac:chgData name="Tripati sahu" userId="955b4e50ef3db4de" providerId="LiveId" clId="{25490F76-AC5B-4CAA-86D1-2FEE5BCEAA59}" dt="2024-02-28T02:45:16.065" v="766" actId="207"/>
          <ac:picMkLst>
            <pc:docMk/>
            <pc:sldMk cId="24097339" sldId="317"/>
            <ac:picMk id="5" creationId="{2AFC9FFF-4C2C-4053-986B-6BE8391107BF}"/>
          </ac:picMkLst>
        </pc:picChg>
      </pc:sldChg>
      <pc:sldChg chg="addSp modSp add mod ord modTransition">
        <pc:chgData name="Tripati sahu" userId="955b4e50ef3db4de" providerId="LiveId" clId="{25490F76-AC5B-4CAA-86D1-2FEE5BCEAA59}" dt="2024-02-28T09:25:33.371" v="1043"/>
        <pc:sldMkLst>
          <pc:docMk/>
          <pc:sldMk cId="2732751104" sldId="318"/>
        </pc:sldMkLst>
        <pc:spChg chg="mod">
          <ac:chgData name="Tripati sahu" userId="955b4e50ef3db4de" providerId="LiveId" clId="{25490F76-AC5B-4CAA-86D1-2FEE5BCEAA59}" dt="2024-02-28T02:49:03.413" v="781" actId="2711"/>
          <ac:spMkLst>
            <pc:docMk/>
            <pc:sldMk cId="2732751104" sldId="318"/>
            <ac:spMk id="4" creationId="{AC592FF3-218C-4E33-A680-C450D572DE8A}"/>
          </ac:spMkLst>
        </pc:spChg>
        <pc:picChg chg="add mod">
          <ac:chgData name="Tripati sahu" userId="955b4e50ef3db4de" providerId="LiveId" clId="{25490F76-AC5B-4CAA-86D1-2FEE5BCEAA59}" dt="2024-02-28T02:45:00.180" v="764" actId="207"/>
          <ac:picMkLst>
            <pc:docMk/>
            <pc:sldMk cId="2732751104" sldId="318"/>
            <ac:picMk id="3" creationId="{3B9782A5-2FDA-4A01-BED6-9A81BB1A7B26}"/>
          </ac:picMkLst>
        </pc:picChg>
        <pc:picChg chg="add mod">
          <ac:chgData name="Tripati sahu" userId="955b4e50ef3db4de" providerId="LiveId" clId="{25490F76-AC5B-4CAA-86D1-2FEE5BCEAA59}" dt="2024-02-28T09:05:20.099" v="984"/>
          <ac:picMkLst>
            <pc:docMk/>
            <pc:sldMk cId="2732751104" sldId="318"/>
            <ac:picMk id="5" creationId="{CF54EFD0-6333-4E24-915C-86F840C1EBCE}"/>
          </ac:picMkLst>
        </pc:picChg>
      </pc:sldChg>
      <pc:sldChg chg="modSp ord modTransition">
        <pc:chgData name="Tripati sahu" userId="955b4e50ef3db4de" providerId="LiveId" clId="{25490F76-AC5B-4CAA-86D1-2FEE5BCEAA59}" dt="2024-02-29T13:34:36.328" v="1215"/>
        <pc:sldMkLst>
          <pc:docMk/>
          <pc:sldMk cId="3633237469" sldId="319"/>
        </pc:sldMkLst>
        <pc:spChg chg="mod">
          <ac:chgData name="Tripati sahu" userId="955b4e50ef3db4de" providerId="LiveId" clId="{25490F76-AC5B-4CAA-86D1-2FEE5BCEAA59}" dt="2024-02-28T08:59:08.459" v="976"/>
          <ac:spMkLst>
            <pc:docMk/>
            <pc:sldMk cId="3633237469" sldId="319"/>
            <ac:spMk id="7" creationId="{B06575B7-25A0-4B51-BE44-621772D51AD4}"/>
          </ac:spMkLst>
        </pc:spChg>
        <pc:picChg chg="mod">
          <ac:chgData name="Tripati sahu" userId="955b4e50ef3db4de" providerId="LiveId" clId="{25490F76-AC5B-4CAA-86D1-2FEE5BCEAA59}" dt="2024-02-29T13:33:40.551" v="1212"/>
          <ac:picMkLst>
            <pc:docMk/>
            <pc:sldMk cId="3633237469" sldId="319"/>
            <ac:picMk id="9" creationId="{D6C4A782-A1D7-4CCD-8E9A-E1F698B31C01}"/>
          </ac:picMkLst>
        </pc:picChg>
        <pc:picChg chg="mod">
          <ac:chgData name="Tripati sahu" userId="955b4e50ef3db4de" providerId="LiveId" clId="{25490F76-AC5B-4CAA-86D1-2FEE5BCEAA59}" dt="2024-02-29T13:33:51.433" v="1213"/>
          <ac:picMkLst>
            <pc:docMk/>
            <pc:sldMk cId="3633237469" sldId="319"/>
            <ac:picMk id="11" creationId="{D264E456-0F5A-4E30-B361-191526D5F780}"/>
          </ac:picMkLst>
        </pc:picChg>
        <pc:picChg chg="mod">
          <ac:chgData name="Tripati sahu" userId="955b4e50ef3db4de" providerId="LiveId" clId="{25490F76-AC5B-4CAA-86D1-2FEE5BCEAA59}" dt="2024-02-29T13:34:27.100" v="1214"/>
          <ac:picMkLst>
            <pc:docMk/>
            <pc:sldMk cId="3633237469" sldId="319"/>
            <ac:picMk id="13" creationId="{06348DC1-C526-4CE7-9F4E-06800804B4EE}"/>
          </ac:picMkLst>
        </pc:picChg>
        <pc:picChg chg="mod">
          <ac:chgData name="Tripati sahu" userId="955b4e50ef3db4de" providerId="LiveId" clId="{25490F76-AC5B-4CAA-86D1-2FEE5BCEAA59}" dt="2024-02-29T13:34:36.328" v="1215"/>
          <ac:picMkLst>
            <pc:docMk/>
            <pc:sldMk cId="3633237469" sldId="319"/>
            <ac:picMk id="15" creationId="{AB00A63C-700F-4C2E-9C20-9E83531A2E0E}"/>
          </ac:picMkLst>
        </pc:picChg>
      </pc:sldChg>
      <pc:sldChg chg="addSp modSp del mod ord modTransition">
        <pc:chgData name="Tripati sahu" userId="955b4e50ef3db4de" providerId="LiveId" clId="{25490F76-AC5B-4CAA-86D1-2FEE5BCEAA59}" dt="2024-02-29T13:36:25.504" v="1217" actId="47"/>
        <pc:sldMkLst>
          <pc:docMk/>
          <pc:sldMk cId="3745305116" sldId="320"/>
        </pc:sldMkLst>
        <pc:spChg chg="mod">
          <ac:chgData name="Tripati sahu" userId="955b4e50ef3db4de" providerId="LiveId" clId="{25490F76-AC5B-4CAA-86D1-2FEE5BCEAA59}" dt="2024-02-28T09:30:14.046" v="1137" actId="20577"/>
          <ac:spMkLst>
            <pc:docMk/>
            <pc:sldMk cId="3745305116" sldId="320"/>
            <ac:spMk id="2" creationId="{B025C0BF-49CB-548C-E5C4-DCD51325807E}"/>
          </ac:spMkLst>
        </pc:spChg>
        <pc:picChg chg="add mod">
          <ac:chgData name="Tripati sahu" userId="955b4e50ef3db4de" providerId="LiveId" clId="{25490F76-AC5B-4CAA-86D1-2FEE5BCEAA59}" dt="2024-02-28T09:07:03.118" v="985"/>
          <ac:picMkLst>
            <pc:docMk/>
            <pc:sldMk cId="3745305116" sldId="320"/>
            <ac:picMk id="6" creationId="{26D23B13-7CD5-4E23-80A4-061C9EC1EF82}"/>
          </ac:picMkLst>
        </pc:picChg>
      </pc:sldChg>
      <pc:sldChg chg="addSp delSp modSp new del mod">
        <pc:chgData name="Tripati sahu" userId="955b4e50ef3db4de" providerId="LiveId" clId="{25490F76-AC5B-4CAA-86D1-2FEE5BCEAA59}" dt="2024-02-28T09:08:02.490" v="986" actId="47"/>
        <pc:sldMkLst>
          <pc:docMk/>
          <pc:sldMk cId="1520397668" sldId="321"/>
        </pc:sldMkLst>
        <pc:spChg chg="del">
          <ac:chgData name="Tripati sahu" userId="955b4e50ef3db4de" providerId="LiveId" clId="{25490F76-AC5B-4CAA-86D1-2FEE5BCEAA59}" dt="2024-02-28T02:56:42.845" v="791" actId="478"/>
          <ac:spMkLst>
            <pc:docMk/>
            <pc:sldMk cId="1520397668" sldId="321"/>
            <ac:spMk id="2" creationId="{7B758549-E839-4A47-95FA-087040D22652}"/>
          </ac:spMkLst>
        </pc:spChg>
        <pc:spChg chg="del">
          <ac:chgData name="Tripati sahu" userId="955b4e50ef3db4de" providerId="LiveId" clId="{25490F76-AC5B-4CAA-86D1-2FEE5BCEAA59}" dt="2024-02-28T02:56:39.407" v="790" actId="478"/>
          <ac:spMkLst>
            <pc:docMk/>
            <pc:sldMk cId="1520397668" sldId="321"/>
            <ac:spMk id="3" creationId="{C9001872-7F66-41F6-8EC7-795738FE20A3}"/>
          </ac:spMkLst>
        </pc:spChg>
        <pc:graphicFrameChg chg="add mod">
          <ac:chgData name="Tripati sahu" userId="955b4e50ef3db4de" providerId="LiveId" clId="{25490F76-AC5B-4CAA-86D1-2FEE5BCEAA59}" dt="2024-02-28T02:57:22.707" v="796" actId="14100"/>
          <ac:graphicFrameMkLst>
            <pc:docMk/>
            <pc:sldMk cId="1520397668" sldId="321"/>
            <ac:graphicFrameMk id="4" creationId="{3B14F22E-64CE-484C-A52E-4B3ED5787D7D}"/>
          </ac:graphicFrameMkLst>
        </pc:graphicFrameChg>
      </pc:sldChg>
      <pc:sldChg chg="addSp delSp modSp mod ord modTransition">
        <pc:chgData name="Tripati sahu" userId="955b4e50ef3db4de" providerId="LiveId" clId="{25490F76-AC5B-4CAA-86D1-2FEE5BCEAA59}" dt="2024-02-28T09:34:02.314" v="1170" actId="5793"/>
        <pc:sldMkLst>
          <pc:docMk/>
          <pc:sldMk cId="4053809013" sldId="326"/>
        </pc:sldMkLst>
        <pc:spChg chg="del mod">
          <ac:chgData name="Tripati sahu" userId="955b4e50ef3db4de" providerId="LiveId" clId="{25490F76-AC5B-4CAA-86D1-2FEE5BCEAA59}" dt="2024-02-28T09:32:56.639" v="1156" actId="478"/>
          <ac:spMkLst>
            <pc:docMk/>
            <pc:sldMk cId="4053809013" sldId="326"/>
            <ac:spMk id="2" creationId="{57F5B1B6-3EFF-BC5E-636F-BB1C41A59611}"/>
          </ac:spMkLst>
        </pc:spChg>
        <pc:spChg chg="del">
          <ac:chgData name="Tripati sahu" userId="955b4e50ef3db4de" providerId="LiveId" clId="{25490F76-AC5B-4CAA-86D1-2FEE5BCEAA59}" dt="2024-02-28T09:32:12.822" v="1147" actId="478"/>
          <ac:spMkLst>
            <pc:docMk/>
            <pc:sldMk cId="4053809013" sldId="326"/>
            <ac:spMk id="3" creationId="{2257208F-6F61-5CCA-C09D-DF5E42DB1275}"/>
          </ac:spMkLst>
        </pc:spChg>
        <pc:spChg chg="add del mod">
          <ac:chgData name="Tripati sahu" userId="955b4e50ef3db4de" providerId="LiveId" clId="{25490F76-AC5B-4CAA-86D1-2FEE5BCEAA59}" dt="2024-02-28T09:33:00.846" v="1157" actId="478"/>
          <ac:spMkLst>
            <pc:docMk/>
            <pc:sldMk cId="4053809013" sldId="326"/>
            <ac:spMk id="6" creationId="{96F497EC-3595-466B-B685-5BE6B439F6D0}"/>
          </ac:spMkLst>
        </pc:spChg>
        <pc:spChg chg="add del mod">
          <ac:chgData name="Tripati sahu" userId="955b4e50ef3db4de" providerId="LiveId" clId="{25490F76-AC5B-4CAA-86D1-2FEE5BCEAA59}" dt="2024-02-28T09:34:02.314" v="1170" actId="5793"/>
          <ac:spMkLst>
            <pc:docMk/>
            <pc:sldMk cId="4053809013" sldId="326"/>
            <ac:spMk id="8" creationId="{5CA69291-1A31-43C1-9E25-60BC9FF3893A}"/>
          </ac:spMkLst>
        </pc:spChg>
        <pc:picChg chg="add mod">
          <ac:chgData name="Tripati sahu" userId="955b4e50ef3db4de" providerId="LiveId" clId="{25490F76-AC5B-4CAA-86D1-2FEE5BCEAA59}" dt="2024-02-28T08:55:43.661" v="966"/>
          <ac:picMkLst>
            <pc:docMk/>
            <pc:sldMk cId="4053809013" sldId="326"/>
            <ac:picMk id="4" creationId="{EBEC8DDD-7F4F-49E7-9233-FF8BEC4169AA}"/>
          </ac:picMkLst>
        </pc:picChg>
      </pc:sldChg>
      <pc:sldChg chg="addSp delSp modSp mod ord modTransition">
        <pc:chgData name="Tripati sahu" userId="955b4e50ef3db4de" providerId="LiveId" clId="{25490F76-AC5B-4CAA-86D1-2FEE5BCEAA59}" dt="2024-02-28T09:25:33.371" v="1043"/>
        <pc:sldMkLst>
          <pc:docMk/>
          <pc:sldMk cId="3933146401" sldId="327"/>
        </pc:sldMkLst>
        <pc:spChg chg="add mod">
          <ac:chgData name="Tripati sahu" userId="955b4e50ef3db4de" providerId="LiveId" clId="{25490F76-AC5B-4CAA-86D1-2FEE5BCEAA59}" dt="2024-02-28T09:17:53.441" v="1021" actId="2711"/>
          <ac:spMkLst>
            <pc:docMk/>
            <pc:sldMk cId="3933146401" sldId="327"/>
            <ac:spMk id="2" creationId="{46F1E570-47EC-4BDC-A347-BC4982883B7A}"/>
          </ac:spMkLst>
        </pc:spChg>
        <pc:spChg chg="del mod">
          <ac:chgData name="Tripati sahu" userId="955b4e50ef3db4de" providerId="LiveId" clId="{25490F76-AC5B-4CAA-86D1-2FEE5BCEAA59}" dt="2024-02-28T08:50:40.178" v="907" actId="478"/>
          <ac:spMkLst>
            <pc:docMk/>
            <pc:sldMk cId="3933146401" sldId="327"/>
            <ac:spMk id="4" creationId="{BDADB6A9-F0D2-2F39-6134-94F7E3B6CA03}"/>
          </ac:spMkLst>
        </pc:spChg>
        <pc:picChg chg="add mod">
          <ac:chgData name="Tripati sahu" userId="955b4e50ef3db4de" providerId="LiveId" clId="{25490F76-AC5B-4CAA-86D1-2FEE5BCEAA59}" dt="2024-02-28T08:46:50.794" v="802" actId="14100"/>
          <ac:picMkLst>
            <pc:docMk/>
            <pc:sldMk cId="3933146401" sldId="327"/>
            <ac:picMk id="3" creationId="{F577A256-076B-4CDC-B1B2-31E9E585DF07}"/>
          </ac:picMkLst>
        </pc:picChg>
      </pc:sldChg>
      <pc:sldChg chg="addSp modSp mod ord modTransition">
        <pc:chgData name="Tripati sahu" userId="955b4e50ef3db4de" providerId="LiveId" clId="{25490F76-AC5B-4CAA-86D1-2FEE5BCEAA59}" dt="2024-02-28T09:25:33.371" v="1043"/>
        <pc:sldMkLst>
          <pc:docMk/>
          <pc:sldMk cId="351274239" sldId="329"/>
        </pc:sldMkLst>
        <pc:spChg chg="mod">
          <ac:chgData name="Tripati sahu" userId="955b4e50ef3db4de" providerId="LiveId" clId="{25490F76-AC5B-4CAA-86D1-2FEE5BCEAA59}" dt="2024-02-28T09:15:57.318" v="1007" actId="2711"/>
          <ac:spMkLst>
            <pc:docMk/>
            <pc:sldMk cId="351274239" sldId="329"/>
            <ac:spMk id="4" creationId="{BDADB6A9-F0D2-2F39-6134-94F7E3B6CA03}"/>
          </ac:spMkLst>
        </pc:spChg>
        <pc:picChg chg="add mod">
          <ac:chgData name="Tripati sahu" userId="955b4e50ef3db4de" providerId="LiveId" clId="{25490F76-AC5B-4CAA-86D1-2FEE5BCEAA59}" dt="2024-02-28T08:54:34.996" v="958"/>
          <ac:picMkLst>
            <pc:docMk/>
            <pc:sldMk cId="351274239" sldId="329"/>
            <ac:picMk id="3" creationId="{9A8F8043-C5C4-414B-9D5C-2861123975EF}"/>
          </ac:picMkLst>
        </pc:picChg>
      </pc:sldChg>
      <pc:sldChg chg="modSp ord modTransition">
        <pc:chgData name="Tripati sahu" userId="955b4e50ef3db4de" providerId="LiveId" clId="{25490F76-AC5B-4CAA-86D1-2FEE5BCEAA59}" dt="2024-03-01T11:48:11.387" v="1415"/>
        <pc:sldMkLst>
          <pc:docMk/>
          <pc:sldMk cId="1439225053" sldId="333"/>
        </pc:sldMkLst>
        <pc:picChg chg="mod">
          <ac:chgData name="Tripati sahu" userId="955b4e50ef3db4de" providerId="LiveId" clId="{25490F76-AC5B-4CAA-86D1-2FEE5BCEAA59}" dt="2024-03-01T11:48:11.387" v="1415"/>
          <ac:picMkLst>
            <pc:docMk/>
            <pc:sldMk cId="1439225053" sldId="333"/>
            <ac:picMk id="3" creationId="{55FCB0FB-FA38-4E15-999D-EA2987CA23C3}"/>
          </ac:picMkLst>
        </pc:picChg>
      </pc:sldChg>
      <pc:sldChg chg="modSp add mod">
        <pc:chgData name="Tripati sahu" userId="955b4e50ef3db4de" providerId="LiveId" clId="{25490F76-AC5B-4CAA-86D1-2FEE5BCEAA59}" dt="2024-02-28T09:51:13.986" v="1211" actId="404"/>
        <pc:sldMkLst>
          <pc:docMk/>
          <pc:sldMk cId="2583200905" sldId="334"/>
        </pc:sldMkLst>
        <pc:spChg chg="mod">
          <ac:chgData name="Tripati sahu" userId="955b4e50ef3db4de" providerId="LiveId" clId="{25490F76-AC5B-4CAA-86D1-2FEE5BCEAA59}" dt="2024-02-28T09:51:13.986" v="1211" actId="404"/>
          <ac:spMkLst>
            <pc:docMk/>
            <pc:sldMk cId="2583200905" sldId="334"/>
            <ac:spMk id="2" creationId="{B025C0BF-49CB-548C-E5C4-DCD51325807E}"/>
          </ac:spMkLst>
        </pc:spChg>
      </pc:sldChg>
      <pc:sldChg chg="addSp delSp new del mod">
        <pc:chgData name="Tripati sahu" userId="955b4e50ef3db4de" providerId="LiveId" clId="{25490F76-AC5B-4CAA-86D1-2FEE5BCEAA59}" dt="2024-02-28T09:21:26.165" v="1038" actId="47"/>
        <pc:sldMkLst>
          <pc:docMk/>
          <pc:sldMk cId="3875833109" sldId="334"/>
        </pc:sldMkLst>
        <pc:spChg chg="del">
          <ac:chgData name="Tripati sahu" userId="955b4e50ef3db4de" providerId="LiveId" clId="{25490F76-AC5B-4CAA-86D1-2FEE5BCEAA59}" dt="2024-02-28T09:20:35.374" v="1036" actId="478"/>
          <ac:spMkLst>
            <pc:docMk/>
            <pc:sldMk cId="3875833109" sldId="334"/>
            <ac:spMk id="2" creationId="{85D897FF-2487-453C-8EDB-7987B588DD7A}"/>
          </ac:spMkLst>
        </pc:spChg>
        <pc:spChg chg="del">
          <ac:chgData name="Tripati sahu" userId="955b4e50ef3db4de" providerId="LiveId" clId="{25490F76-AC5B-4CAA-86D1-2FEE5BCEAA59}" dt="2024-02-28T09:20:32.987" v="1035" actId="478"/>
          <ac:spMkLst>
            <pc:docMk/>
            <pc:sldMk cId="3875833109" sldId="334"/>
            <ac:spMk id="3" creationId="{4D311B36-BBC7-44F1-B107-BC41A94C4642}"/>
          </ac:spMkLst>
        </pc:spChg>
        <pc:graphicFrameChg chg="add">
          <ac:chgData name="Tripati sahu" userId="955b4e50ef3db4de" providerId="LiveId" clId="{25490F76-AC5B-4CAA-86D1-2FEE5BCEAA59}" dt="2024-02-28T09:20:58.487" v="1037"/>
          <ac:graphicFrameMkLst>
            <pc:docMk/>
            <pc:sldMk cId="3875833109" sldId="334"/>
            <ac:graphicFrameMk id="4" creationId="{AB56CEA0-2C70-441F-A333-73C38AB56CF3}"/>
          </ac:graphicFrameMkLst>
        </pc:graphicFrameChg>
      </pc:sldChg>
      <pc:sldMasterChg chg="delSldLayout">
        <pc:chgData name="Tripati sahu" userId="955b4e50ef3db4de" providerId="LiveId" clId="{25490F76-AC5B-4CAA-86D1-2FEE5BCEAA59}" dt="2024-02-27T14:50:13.972" v="380" actId="47"/>
        <pc:sldMasterMkLst>
          <pc:docMk/>
          <pc:sldMasterMk cId="0" sldId="2147483676"/>
        </pc:sldMasterMkLst>
        <pc:sldLayoutChg chg="del">
          <pc:chgData name="Tripati sahu" userId="955b4e50ef3db4de" providerId="LiveId" clId="{25490F76-AC5B-4CAA-86D1-2FEE5BCEAA59}" dt="2024-02-27T14:50:08.359" v="375" actId="47"/>
          <pc:sldLayoutMkLst>
            <pc:docMk/>
            <pc:sldMasterMk cId="0" sldId="2147483676"/>
            <pc:sldLayoutMk cId="0" sldId="2147483649"/>
          </pc:sldLayoutMkLst>
        </pc:sldLayoutChg>
        <pc:sldLayoutChg chg="del">
          <pc:chgData name="Tripati sahu" userId="955b4e50ef3db4de" providerId="LiveId" clId="{25490F76-AC5B-4CAA-86D1-2FEE5BCEAA59}" dt="2024-02-27T14:50:11.725" v="379" actId="47"/>
          <pc:sldLayoutMkLst>
            <pc:docMk/>
            <pc:sldMasterMk cId="0" sldId="2147483676"/>
            <pc:sldLayoutMk cId="0" sldId="2147483652"/>
          </pc:sldLayoutMkLst>
        </pc:sldLayoutChg>
        <pc:sldLayoutChg chg="del">
          <pc:chgData name="Tripati sahu" userId="955b4e50ef3db4de" providerId="LiveId" clId="{25490F76-AC5B-4CAA-86D1-2FEE5BCEAA59}" dt="2024-02-27T14:49:54.453" v="354" actId="47"/>
          <pc:sldLayoutMkLst>
            <pc:docMk/>
            <pc:sldMasterMk cId="0" sldId="2147483676"/>
            <pc:sldLayoutMk cId="0" sldId="2147483653"/>
          </pc:sldLayoutMkLst>
        </pc:sldLayoutChg>
        <pc:sldLayoutChg chg="del">
          <pc:chgData name="Tripati sahu" userId="955b4e50ef3db4de" providerId="LiveId" clId="{25490F76-AC5B-4CAA-86D1-2FEE5BCEAA59}" dt="2024-02-27T14:50:01.203" v="363" actId="47"/>
          <pc:sldLayoutMkLst>
            <pc:docMk/>
            <pc:sldMasterMk cId="0" sldId="2147483676"/>
            <pc:sldLayoutMk cId="0" sldId="2147483654"/>
          </pc:sldLayoutMkLst>
        </pc:sldLayoutChg>
        <pc:sldLayoutChg chg="del">
          <pc:chgData name="Tripati sahu" userId="955b4e50ef3db4de" providerId="LiveId" clId="{25490F76-AC5B-4CAA-86D1-2FEE5BCEAA59}" dt="2024-02-27T14:50:00.663" v="362" actId="47"/>
          <pc:sldLayoutMkLst>
            <pc:docMk/>
            <pc:sldMasterMk cId="0" sldId="2147483676"/>
            <pc:sldLayoutMk cId="0" sldId="2147483655"/>
          </pc:sldLayoutMkLst>
        </pc:sldLayoutChg>
        <pc:sldLayoutChg chg="del">
          <pc:chgData name="Tripati sahu" userId="955b4e50ef3db4de" providerId="LiveId" clId="{25490F76-AC5B-4CAA-86D1-2FEE5BCEAA59}" dt="2024-02-27T14:50:01.718" v="364" actId="47"/>
          <pc:sldLayoutMkLst>
            <pc:docMk/>
            <pc:sldMasterMk cId="0" sldId="2147483676"/>
            <pc:sldLayoutMk cId="0" sldId="2147483657"/>
          </pc:sldLayoutMkLst>
        </pc:sldLayoutChg>
        <pc:sldLayoutChg chg="del">
          <pc:chgData name="Tripati sahu" userId="955b4e50ef3db4de" providerId="LiveId" clId="{25490F76-AC5B-4CAA-86D1-2FEE5BCEAA59}" dt="2024-02-27T14:50:09.615" v="378" actId="47"/>
          <pc:sldLayoutMkLst>
            <pc:docMk/>
            <pc:sldMasterMk cId="0" sldId="2147483676"/>
            <pc:sldLayoutMk cId="0" sldId="2147483658"/>
          </pc:sldLayoutMkLst>
        </pc:sldLayoutChg>
        <pc:sldLayoutChg chg="del">
          <pc:chgData name="Tripati sahu" userId="955b4e50ef3db4de" providerId="LiveId" clId="{25490F76-AC5B-4CAA-86D1-2FEE5BCEAA59}" dt="2024-02-27T14:50:08.642" v="376" actId="47"/>
          <pc:sldLayoutMkLst>
            <pc:docMk/>
            <pc:sldMasterMk cId="0" sldId="2147483676"/>
            <pc:sldLayoutMk cId="0" sldId="2147483660"/>
          </pc:sldLayoutMkLst>
        </pc:sldLayoutChg>
        <pc:sldLayoutChg chg="del">
          <pc:chgData name="Tripati sahu" userId="955b4e50ef3db4de" providerId="LiveId" clId="{25490F76-AC5B-4CAA-86D1-2FEE5BCEAA59}" dt="2024-02-27T14:50:13.972" v="380" actId="47"/>
          <pc:sldLayoutMkLst>
            <pc:docMk/>
            <pc:sldMasterMk cId="0" sldId="2147483676"/>
            <pc:sldLayoutMk cId="0" sldId="2147483661"/>
          </pc:sldLayoutMkLst>
        </pc:sldLayoutChg>
        <pc:sldLayoutChg chg="del">
          <pc:chgData name="Tripati sahu" userId="955b4e50ef3db4de" providerId="LiveId" clId="{25490F76-AC5B-4CAA-86D1-2FEE5BCEAA59}" dt="2024-02-27T14:50:07.525" v="374" actId="47"/>
          <pc:sldLayoutMkLst>
            <pc:docMk/>
            <pc:sldMasterMk cId="0" sldId="2147483676"/>
            <pc:sldLayoutMk cId="0" sldId="2147483663"/>
          </pc:sldLayoutMkLst>
        </pc:sldLayoutChg>
        <pc:sldLayoutChg chg="del">
          <pc:chgData name="Tripati sahu" userId="955b4e50ef3db4de" providerId="LiveId" clId="{25490F76-AC5B-4CAA-86D1-2FEE5BCEAA59}" dt="2024-02-27T14:50:06.737" v="373" actId="47"/>
          <pc:sldLayoutMkLst>
            <pc:docMk/>
            <pc:sldMasterMk cId="0" sldId="2147483676"/>
            <pc:sldLayoutMk cId="0" sldId="2147483664"/>
          </pc:sldLayoutMkLst>
        </pc:sldLayoutChg>
        <pc:sldLayoutChg chg="del">
          <pc:chgData name="Tripati sahu" userId="955b4e50ef3db4de" providerId="LiveId" clId="{25490F76-AC5B-4CAA-86D1-2FEE5BCEAA59}" dt="2024-02-27T14:50:05.900" v="372" actId="47"/>
          <pc:sldLayoutMkLst>
            <pc:docMk/>
            <pc:sldMasterMk cId="0" sldId="2147483676"/>
            <pc:sldLayoutMk cId="0" sldId="2147483665"/>
          </pc:sldLayoutMkLst>
        </pc:sldLayoutChg>
        <pc:sldLayoutChg chg="del">
          <pc:chgData name="Tripati sahu" userId="955b4e50ef3db4de" providerId="LiveId" clId="{25490F76-AC5B-4CAA-86D1-2FEE5BCEAA59}" dt="2024-02-27T14:49:54.662" v="355" actId="47"/>
          <pc:sldLayoutMkLst>
            <pc:docMk/>
            <pc:sldMasterMk cId="0" sldId="2147483676"/>
            <pc:sldLayoutMk cId="0" sldId="2147483666"/>
          </pc:sldLayoutMkLst>
        </pc:sldLayoutChg>
        <pc:sldLayoutChg chg="del">
          <pc:chgData name="Tripati sahu" userId="955b4e50ef3db4de" providerId="LiveId" clId="{25490F76-AC5B-4CAA-86D1-2FEE5BCEAA59}" dt="2024-02-27T14:50:03.440" v="368" actId="47"/>
          <pc:sldLayoutMkLst>
            <pc:docMk/>
            <pc:sldMasterMk cId="0" sldId="2147483676"/>
            <pc:sldLayoutMk cId="0" sldId="2147483668"/>
          </pc:sldLayoutMkLst>
        </pc:sldLayoutChg>
        <pc:sldLayoutChg chg="del">
          <pc:chgData name="Tripati sahu" userId="955b4e50ef3db4de" providerId="LiveId" clId="{25490F76-AC5B-4CAA-86D1-2FEE5BCEAA59}" dt="2024-02-27T14:50:04.243" v="370" actId="47"/>
          <pc:sldLayoutMkLst>
            <pc:docMk/>
            <pc:sldMasterMk cId="0" sldId="2147483676"/>
            <pc:sldLayoutMk cId="0" sldId="2147483669"/>
          </pc:sldLayoutMkLst>
        </pc:sldLayoutChg>
        <pc:sldLayoutChg chg="del">
          <pc:chgData name="Tripati sahu" userId="955b4e50ef3db4de" providerId="LiveId" clId="{25490F76-AC5B-4CAA-86D1-2FEE5BCEAA59}" dt="2024-02-27T14:50:00.404" v="361" actId="47"/>
          <pc:sldLayoutMkLst>
            <pc:docMk/>
            <pc:sldMasterMk cId="0" sldId="2147483676"/>
            <pc:sldLayoutMk cId="0" sldId="2147483670"/>
          </pc:sldLayoutMkLst>
        </pc:sldLayoutChg>
        <pc:sldLayoutChg chg="del">
          <pc:chgData name="Tripati sahu" userId="955b4e50ef3db4de" providerId="LiveId" clId="{25490F76-AC5B-4CAA-86D1-2FEE5BCEAA59}" dt="2024-02-27T14:49:57.778" v="359" actId="47"/>
          <pc:sldLayoutMkLst>
            <pc:docMk/>
            <pc:sldMasterMk cId="0" sldId="2147483676"/>
            <pc:sldLayoutMk cId="0" sldId="2147483671"/>
          </pc:sldLayoutMkLst>
        </pc:sldLayoutChg>
        <pc:sldLayoutChg chg="del">
          <pc:chgData name="Tripati sahu" userId="955b4e50ef3db4de" providerId="LiveId" clId="{25490F76-AC5B-4CAA-86D1-2FEE5BCEAA59}" dt="2024-02-27T14:49:57.175" v="358" actId="47"/>
          <pc:sldLayoutMkLst>
            <pc:docMk/>
            <pc:sldMasterMk cId="0" sldId="2147483676"/>
            <pc:sldLayoutMk cId="0" sldId="2147483672"/>
          </pc:sldLayoutMkLst>
        </pc:sldLayoutChg>
      </pc:sldMasterChg>
      <pc:sldMasterChg chg="del delSldLayout">
        <pc:chgData name="Tripati sahu" userId="955b4e50ef3db4de" providerId="LiveId" clId="{25490F76-AC5B-4CAA-86D1-2FEE5BCEAA59}" dt="2024-02-27T14:49:53.902" v="351" actId="47"/>
        <pc:sldMasterMkLst>
          <pc:docMk/>
          <pc:sldMasterMk cId="0" sldId="2147483677"/>
        </pc:sldMasterMkLst>
        <pc:sldLayoutChg chg="del">
          <pc:chgData name="Tripati sahu" userId="955b4e50ef3db4de" providerId="LiveId" clId="{25490F76-AC5B-4CAA-86D1-2FEE5BCEAA59}" dt="2024-02-27T14:49:53.902" v="351" actId="47"/>
          <pc:sldLayoutMkLst>
            <pc:docMk/>
            <pc:sldMasterMk cId="0" sldId="2147483677"/>
            <pc:sldLayoutMk cId="0" sldId="2147483674"/>
          </pc:sldLayoutMkLst>
        </pc:sldLayoutChg>
      </pc:sldMasterChg>
      <pc:sldMasterChg chg="del delSldLayout">
        <pc:chgData name="Tripati sahu" userId="955b4e50ef3db4de" providerId="LiveId" clId="{25490F76-AC5B-4CAA-86D1-2FEE5BCEAA59}" dt="2024-02-27T14:49:54.319" v="353" actId="47"/>
        <pc:sldMasterMkLst>
          <pc:docMk/>
          <pc:sldMasterMk cId="0" sldId="2147483678"/>
        </pc:sldMasterMkLst>
        <pc:sldLayoutChg chg="del">
          <pc:chgData name="Tripati sahu" userId="955b4e50ef3db4de" providerId="LiveId" clId="{25490F76-AC5B-4CAA-86D1-2FEE5BCEAA59}" dt="2024-02-27T14:49:54.319" v="353" actId="47"/>
          <pc:sldLayoutMkLst>
            <pc:docMk/>
            <pc:sldMasterMk cId="0" sldId="2147483678"/>
            <pc:sldLayoutMk cId="0" sldId="2147483675"/>
          </pc:sldLayoutMkLst>
        </pc:sldLayoutChg>
      </pc:sldMasterChg>
    </pc:docChg>
  </pc:docChgLst>
  <pc:docChgLst>
    <pc:chgData name="Abhinav Kumbalwar" userId="4108bab7e5610e3e" providerId="LiveId" clId="{C7C3F0A9-CE15-4F24-B504-B46FB57984A8}"/>
    <pc:docChg chg="undo custSel addSld modSld sldOrd">
      <pc:chgData name="Abhinav Kumbalwar" userId="4108bab7e5610e3e" providerId="LiveId" clId="{C7C3F0A9-CE15-4F24-B504-B46FB57984A8}" dt="2024-02-28T13:24:41.222" v="2409" actId="20577"/>
      <pc:docMkLst>
        <pc:docMk/>
      </pc:docMkLst>
      <pc:sldChg chg="modSp mod">
        <pc:chgData name="Abhinav Kumbalwar" userId="4108bab7e5610e3e" providerId="LiveId" clId="{C7C3F0A9-CE15-4F24-B504-B46FB57984A8}" dt="2024-02-28T12:40:49.709" v="1782" actId="255"/>
        <pc:sldMkLst>
          <pc:docMk/>
          <pc:sldMk cId="1278802062" sldId="304"/>
        </pc:sldMkLst>
        <pc:spChg chg="mod">
          <ac:chgData name="Abhinav Kumbalwar" userId="4108bab7e5610e3e" providerId="LiveId" clId="{C7C3F0A9-CE15-4F24-B504-B46FB57984A8}" dt="2024-02-28T12:40:49.709" v="1782" actId="255"/>
          <ac:spMkLst>
            <pc:docMk/>
            <pc:sldMk cId="1278802062" sldId="304"/>
            <ac:spMk id="2" creationId="{0279E5BA-378A-4C95-B421-AD7781215143}"/>
          </ac:spMkLst>
        </pc:spChg>
      </pc:sldChg>
      <pc:sldChg chg="modSp mod">
        <pc:chgData name="Abhinav Kumbalwar" userId="4108bab7e5610e3e" providerId="LiveId" clId="{C7C3F0A9-CE15-4F24-B504-B46FB57984A8}" dt="2024-02-27T16:41:39.490" v="0" actId="1076"/>
        <pc:sldMkLst>
          <pc:docMk/>
          <pc:sldMk cId="2427424291" sldId="306"/>
        </pc:sldMkLst>
        <pc:picChg chg="mod">
          <ac:chgData name="Abhinav Kumbalwar" userId="4108bab7e5610e3e" providerId="LiveId" clId="{C7C3F0A9-CE15-4F24-B504-B46FB57984A8}" dt="2024-02-27T16:41:39.490" v="0" actId="1076"/>
          <ac:picMkLst>
            <pc:docMk/>
            <pc:sldMk cId="2427424291" sldId="306"/>
            <ac:picMk id="7" creationId="{A631BD9D-57C2-43B5-B9BB-CA5E577FE5B3}"/>
          </ac:picMkLst>
        </pc:picChg>
      </pc:sldChg>
      <pc:sldChg chg="modSp mod">
        <pc:chgData name="Abhinav Kumbalwar" userId="4108bab7e5610e3e" providerId="LiveId" clId="{C7C3F0A9-CE15-4F24-B504-B46FB57984A8}" dt="2024-02-28T12:55:30.437" v="2037" actId="20577"/>
        <pc:sldMkLst>
          <pc:docMk/>
          <pc:sldMk cId="2529099524" sldId="309"/>
        </pc:sldMkLst>
        <pc:spChg chg="mod">
          <ac:chgData name="Abhinav Kumbalwar" userId="4108bab7e5610e3e" providerId="LiveId" clId="{C7C3F0A9-CE15-4F24-B504-B46FB57984A8}" dt="2024-02-28T12:55:30.437" v="2037" actId="20577"/>
          <ac:spMkLst>
            <pc:docMk/>
            <pc:sldMk cId="2529099524" sldId="309"/>
            <ac:spMk id="2" creationId="{0279E5BA-378A-4C95-B421-AD7781215143}"/>
          </ac:spMkLst>
        </pc:spChg>
      </pc:sldChg>
      <pc:sldChg chg="modSp mod">
        <pc:chgData name="Abhinav Kumbalwar" userId="4108bab7e5610e3e" providerId="LiveId" clId="{C7C3F0A9-CE15-4F24-B504-B46FB57984A8}" dt="2024-02-28T13:22:44.969" v="2403" actId="1076"/>
        <pc:sldMkLst>
          <pc:docMk/>
          <pc:sldMk cId="1372816789" sldId="310"/>
        </pc:sldMkLst>
        <pc:spChg chg="mod">
          <ac:chgData name="Abhinav Kumbalwar" userId="4108bab7e5610e3e" providerId="LiveId" clId="{C7C3F0A9-CE15-4F24-B504-B46FB57984A8}" dt="2024-02-28T13:22:24.511" v="2401" actId="1076"/>
          <ac:spMkLst>
            <pc:docMk/>
            <pc:sldMk cId="1372816789" sldId="310"/>
            <ac:spMk id="11" creationId="{15F3E0E0-1EA5-4831-A343-DE642B6B532C}"/>
          </ac:spMkLst>
        </pc:spChg>
        <pc:spChg chg="mod">
          <ac:chgData name="Abhinav Kumbalwar" userId="4108bab7e5610e3e" providerId="LiveId" clId="{C7C3F0A9-CE15-4F24-B504-B46FB57984A8}" dt="2024-02-28T13:20:49.672" v="2392" actId="1076"/>
          <ac:spMkLst>
            <pc:docMk/>
            <pc:sldMk cId="1372816789" sldId="310"/>
            <ac:spMk id="14" creationId="{B1B89C0B-6829-45B9-9515-67A666D44532}"/>
          </ac:spMkLst>
        </pc:spChg>
        <pc:spChg chg="mod">
          <ac:chgData name="Abhinav Kumbalwar" userId="4108bab7e5610e3e" providerId="LiveId" clId="{C7C3F0A9-CE15-4F24-B504-B46FB57984A8}" dt="2024-02-28T13:20:03.913" v="2337" actId="1076"/>
          <ac:spMkLst>
            <pc:docMk/>
            <pc:sldMk cId="1372816789" sldId="310"/>
            <ac:spMk id="15" creationId="{63F5A0FF-4481-42C7-BA33-B6F94524A8C0}"/>
          </ac:spMkLst>
        </pc:spChg>
        <pc:spChg chg="mod">
          <ac:chgData name="Abhinav Kumbalwar" userId="4108bab7e5610e3e" providerId="LiveId" clId="{C7C3F0A9-CE15-4F24-B504-B46FB57984A8}" dt="2024-02-28T13:22:44.969" v="2403" actId="1076"/>
          <ac:spMkLst>
            <pc:docMk/>
            <pc:sldMk cId="1372816789" sldId="310"/>
            <ac:spMk id="16" creationId="{86721A5C-87E6-4432-B7A2-5F4EF46931D6}"/>
          </ac:spMkLst>
        </pc:spChg>
        <pc:spChg chg="mod">
          <ac:chgData name="Abhinav Kumbalwar" userId="4108bab7e5610e3e" providerId="LiveId" clId="{C7C3F0A9-CE15-4F24-B504-B46FB57984A8}" dt="2024-02-28T13:21:57.642" v="2399" actId="1076"/>
          <ac:spMkLst>
            <pc:docMk/>
            <pc:sldMk cId="1372816789" sldId="310"/>
            <ac:spMk id="17" creationId="{6DA258EA-FB99-451D-AF95-3B4CC695B670}"/>
          </ac:spMkLst>
        </pc:spChg>
        <pc:spChg chg="mod">
          <ac:chgData name="Abhinav Kumbalwar" userId="4108bab7e5610e3e" providerId="LiveId" clId="{C7C3F0A9-CE15-4F24-B504-B46FB57984A8}" dt="2024-02-28T13:21:09.859" v="2394" actId="1076"/>
          <ac:spMkLst>
            <pc:docMk/>
            <pc:sldMk cId="1372816789" sldId="310"/>
            <ac:spMk id="18" creationId="{C4FA8289-BCDD-48A8-BCDE-12CCC7BF44C7}"/>
          </ac:spMkLst>
        </pc:spChg>
        <pc:spChg chg="mod">
          <ac:chgData name="Abhinav Kumbalwar" userId="4108bab7e5610e3e" providerId="LiveId" clId="{C7C3F0A9-CE15-4F24-B504-B46FB57984A8}" dt="2024-02-28T13:21:37.143" v="2397" actId="1076"/>
          <ac:spMkLst>
            <pc:docMk/>
            <pc:sldMk cId="1372816789" sldId="310"/>
            <ac:spMk id="19" creationId="{86AE08CB-BE33-4401-A198-86A79CD60F05}"/>
          </ac:spMkLst>
        </pc:spChg>
        <pc:spChg chg="mod">
          <ac:chgData name="Abhinav Kumbalwar" userId="4108bab7e5610e3e" providerId="LiveId" clId="{C7C3F0A9-CE15-4F24-B504-B46FB57984A8}" dt="2024-02-28T13:21:18.390" v="2395" actId="1076"/>
          <ac:spMkLst>
            <pc:docMk/>
            <pc:sldMk cId="1372816789" sldId="310"/>
            <ac:spMk id="20" creationId="{70F10E12-7D87-4620-B6AC-3EF978C51848}"/>
          </ac:spMkLst>
        </pc:spChg>
        <pc:spChg chg="mod">
          <ac:chgData name="Abhinav Kumbalwar" userId="4108bab7e5610e3e" providerId="LiveId" clId="{C7C3F0A9-CE15-4F24-B504-B46FB57984A8}" dt="2024-02-28T13:19:12.991" v="2309" actId="2711"/>
          <ac:spMkLst>
            <pc:docMk/>
            <pc:sldMk cId="1372816789" sldId="310"/>
            <ac:spMk id="340" creationId="{00000000-0000-0000-0000-000000000000}"/>
          </ac:spMkLst>
        </pc:spChg>
        <pc:picChg chg="mod">
          <ac:chgData name="Abhinav Kumbalwar" userId="4108bab7e5610e3e" providerId="LiveId" clId="{C7C3F0A9-CE15-4F24-B504-B46FB57984A8}" dt="2024-02-28T13:20:24.526" v="2374" actId="1036"/>
          <ac:picMkLst>
            <pc:docMk/>
            <pc:sldMk cId="1372816789" sldId="310"/>
            <ac:picMk id="3" creationId="{E0339056-1435-42AD-8136-4058AFB46120}"/>
          </ac:picMkLst>
        </pc:picChg>
        <pc:picChg chg="mod">
          <ac:chgData name="Abhinav Kumbalwar" userId="4108bab7e5610e3e" providerId="LiveId" clId="{C7C3F0A9-CE15-4F24-B504-B46FB57984A8}" dt="2024-02-28T13:22:14.471" v="2400" actId="1076"/>
          <ac:picMkLst>
            <pc:docMk/>
            <pc:sldMk cId="1372816789" sldId="310"/>
            <ac:picMk id="4" creationId="{0F43D3A9-AA40-485D-927F-767CEE5456C7}"/>
          </ac:picMkLst>
        </pc:picChg>
        <pc:picChg chg="mod">
          <ac:chgData name="Abhinav Kumbalwar" userId="4108bab7e5610e3e" providerId="LiveId" clId="{C7C3F0A9-CE15-4F24-B504-B46FB57984A8}" dt="2024-02-28T13:21:26.842" v="2396" actId="1076"/>
          <ac:picMkLst>
            <pc:docMk/>
            <pc:sldMk cId="1372816789" sldId="310"/>
            <ac:picMk id="5" creationId="{74DE292B-A548-4262-9BE6-AEB3FF1D960A}"/>
          </ac:picMkLst>
        </pc:picChg>
        <pc:picChg chg="mod">
          <ac:chgData name="Abhinav Kumbalwar" userId="4108bab7e5610e3e" providerId="LiveId" clId="{C7C3F0A9-CE15-4F24-B504-B46FB57984A8}" dt="2024-02-28T13:20:40.377" v="2391" actId="1076"/>
          <ac:picMkLst>
            <pc:docMk/>
            <pc:sldMk cId="1372816789" sldId="310"/>
            <ac:picMk id="6" creationId="{3DAA2FD0-F3D1-4909-8D40-7AFA0B3BAB85}"/>
          </ac:picMkLst>
        </pc:picChg>
        <pc:picChg chg="mod">
          <ac:chgData name="Abhinav Kumbalwar" userId="4108bab7e5610e3e" providerId="LiveId" clId="{C7C3F0A9-CE15-4F24-B504-B46FB57984A8}" dt="2024-02-28T13:21:41.947" v="2398" actId="1076"/>
          <ac:picMkLst>
            <pc:docMk/>
            <pc:sldMk cId="1372816789" sldId="310"/>
            <ac:picMk id="7" creationId="{D619480E-E99D-4BED-BB07-1924E8609C70}"/>
          </ac:picMkLst>
        </pc:picChg>
        <pc:picChg chg="mod">
          <ac:chgData name="Abhinav Kumbalwar" userId="4108bab7e5610e3e" providerId="LiveId" clId="{C7C3F0A9-CE15-4F24-B504-B46FB57984A8}" dt="2024-02-28T13:22:28.611" v="2402" actId="1076"/>
          <ac:picMkLst>
            <pc:docMk/>
            <pc:sldMk cId="1372816789" sldId="310"/>
            <ac:picMk id="8" creationId="{A6E19C9E-CE85-4F3C-9867-CDB041EFECD7}"/>
          </ac:picMkLst>
        </pc:picChg>
        <pc:picChg chg="mod">
          <ac:chgData name="Abhinav Kumbalwar" userId="4108bab7e5610e3e" providerId="LiveId" clId="{C7C3F0A9-CE15-4F24-B504-B46FB57984A8}" dt="2024-02-28T13:20:54.523" v="2393" actId="1076"/>
          <ac:picMkLst>
            <pc:docMk/>
            <pc:sldMk cId="1372816789" sldId="310"/>
            <ac:picMk id="9" creationId="{A55D9462-09FB-4520-8D22-805B30944ED4}"/>
          </ac:picMkLst>
        </pc:picChg>
        <pc:picChg chg="mod">
          <ac:chgData name="Abhinav Kumbalwar" userId="4108bab7e5610e3e" providerId="LiveId" clId="{C7C3F0A9-CE15-4F24-B504-B46FB57984A8}" dt="2024-02-28T13:19:48.557" v="2336" actId="1038"/>
          <ac:picMkLst>
            <pc:docMk/>
            <pc:sldMk cId="1372816789" sldId="310"/>
            <ac:picMk id="10" creationId="{05E3A496-CC3C-4ED3-BC92-2B014EC3EFD6}"/>
          </ac:picMkLst>
        </pc:picChg>
      </pc:sldChg>
      <pc:sldChg chg="addSp delSp modSp add mod">
        <pc:chgData name="Abhinav Kumbalwar" userId="4108bab7e5610e3e" providerId="LiveId" clId="{C7C3F0A9-CE15-4F24-B504-B46FB57984A8}" dt="2024-02-27T16:53:05.300" v="428" actId="1035"/>
        <pc:sldMkLst>
          <pc:docMk/>
          <pc:sldMk cId="2111871806" sldId="311"/>
        </pc:sldMkLst>
        <pc:spChg chg="del mod">
          <ac:chgData name="Abhinav Kumbalwar" userId="4108bab7e5610e3e" providerId="LiveId" clId="{C7C3F0A9-CE15-4F24-B504-B46FB57984A8}" dt="2024-02-27T16:52:49.010" v="414"/>
          <ac:spMkLst>
            <pc:docMk/>
            <pc:sldMk cId="2111871806" sldId="311"/>
            <ac:spMk id="2" creationId="{0FFE62DF-C8E8-ECE1-C4A9-09A9F2E658A4}"/>
          </ac:spMkLst>
        </pc:spChg>
        <pc:spChg chg="del mod">
          <ac:chgData name="Abhinav Kumbalwar" userId="4108bab7e5610e3e" providerId="LiveId" clId="{C7C3F0A9-CE15-4F24-B504-B46FB57984A8}" dt="2024-02-27T16:52:49.010" v="416"/>
          <ac:spMkLst>
            <pc:docMk/>
            <pc:sldMk cId="2111871806" sldId="311"/>
            <ac:spMk id="3" creationId="{6B3E97E0-A92C-85CD-98FF-C607A2AF5CEF}"/>
          </ac:spMkLst>
        </pc:spChg>
        <pc:picChg chg="add mod modCrop">
          <ac:chgData name="Abhinav Kumbalwar" userId="4108bab7e5610e3e" providerId="LiveId" clId="{C7C3F0A9-CE15-4F24-B504-B46FB57984A8}" dt="2024-02-27T16:53:05.300" v="428" actId="1035"/>
          <ac:picMkLst>
            <pc:docMk/>
            <pc:sldMk cId="2111871806" sldId="311"/>
            <ac:picMk id="5" creationId="{C24349CD-92F4-1F87-A5BF-6FE5FDDDF9B2}"/>
          </ac:picMkLst>
        </pc:picChg>
        <pc:picChg chg="del">
          <ac:chgData name="Abhinav Kumbalwar" userId="4108bab7e5610e3e" providerId="LiveId" clId="{C7C3F0A9-CE15-4F24-B504-B46FB57984A8}" dt="2024-02-27T16:43:55.973" v="2" actId="478"/>
          <ac:picMkLst>
            <pc:docMk/>
            <pc:sldMk cId="2111871806" sldId="311"/>
            <ac:picMk id="7" creationId="{597458B3-690B-E22E-824A-3B0DE4487DD5}"/>
          </ac:picMkLst>
        </pc:picChg>
      </pc:sldChg>
      <pc:sldChg chg="modSp add mod ord">
        <pc:chgData name="Abhinav Kumbalwar" userId="4108bab7e5610e3e" providerId="LiveId" clId="{C7C3F0A9-CE15-4F24-B504-B46FB57984A8}" dt="2024-02-28T12:42:20.690" v="1811"/>
        <pc:sldMkLst>
          <pc:docMk/>
          <pc:sldMk cId="2988608098" sldId="312"/>
        </pc:sldMkLst>
        <pc:spChg chg="mod">
          <ac:chgData name="Abhinav Kumbalwar" userId="4108bab7e5610e3e" providerId="LiveId" clId="{C7C3F0A9-CE15-4F24-B504-B46FB57984A8}" dt="2024-02-28T12:42:20.690" v="1811"/>
          <ac:spMkLst>
            <pc:docMk/>
            <pc:sldMk cId="2988608098" sldId="312"/>
            <ac:spMk id="2" creationId="{5AD71070-00D1-C0C3-D112-1ECDF8BE0C50}"/>
          </ac:spMkLst>
        </pc:spChg>
      </pc:sldChg>
      <pc:sldChg chg="modSp mod">
        <pc:chgData name="Abhinav Kumbalwar" userId="4108bab7e5610e3e" providerId="LiveId" clId="{C7C3F0A9-CE15-4F24-B504-B46FB57984A8}" dt="2024-02-28T13:12:11.291" v="2252" actId="20577"/>
        <pc:sldMkLst>
          <pc:docMk/>
          <pc:sldMk cId="840958375" sldId="313"/>
        </pc:sldMkLst>
        <pc:spChg chg="mod">
          <ac:chgData name="Abhinav Kumbalwar" userId="4108bab7e5610e3e" providerId="LiveId" clId="{C7C3F0A9-CE15-4F24-B504-B46FB57984A8}" dt="2024-02-28T13:12:11.291" v="2252" actId="20577"/>
          <ac:spMkLst>
            <pc:docMk/>
            <pc:sldMk cId="840958375" sldId="313"/>
            <ac:spMk id="2" creationId="{0279E5BA-378A-4C95-B421-AD7781215143}"/>
          </ac:spMkLst>
        </pc:spChg>
      </pc:sldChg>
      <pc:sldChg chg="modSp mod">
        <pc:chgData name="Abhinav Kumbalwar" userId="4108bab7e5610e3e" providerId="LiveId" clId="{C7C3F0A9-CE15-4F24-B504-B46FB57984A8}" dt="2024-02-28T13:08:34.454" v="2146" actId="255"/>
        <pc:sldMkLst>
          <pc:docMk/>
          <pc:sldMk cId="3750995062" sldId="314"/>
        </pc:sldMkLst>
        <pc:spChg chg="mod">
          <ac:chgData name="Abhinav Kumbalwar" userId="4108bab7e5610e3e" providerId="LiveId" clId="{C7C3F0A9-CE15-4F24-B504-B46FB57984A8}" dt="2024-02-28T12:35:55.429" v="1633" actId="12"/>
          <ac:spMkLst>
            <pc:docMk/>
            <pc:sldMk cId="3750995062" sldId="314"/>
            <ac:spMk id="336" creationId="{00000000-0000-0000-0000-000000000000}"/>
          </ac:spMkLst>
        </pc:spChg>
        <pc:spChg chg="mod">
          <ac:chgData name="Abhinav Kumbalwar" userId="4108bab7e5610e3e" providerId="LiveId" clId="{C7C3F0A9-CE15-4F24-B504-B46FB57984A8}" dt="2024-02-28T13:08:34.454" v="2146" actId="255"/>
          <ac:spMkLst>
            <pc:docMk/>
            <pc:sldMk cId="3750995062" sldId="314"/>
            <ac:spMk id="340" creationId="{00000000-0000-0000-0000-000000000000}"/>
          </ac:spMkLst>
        </pc:spChg>
      </pc:sldChg>
      <pc:sldChg chg="modSp mod">
        <pc:chgData name="Abhinav Kumbalwar" userId="4108bab7e5610e3e" providerId="LiveId" clId="{C7C3F0A9-CE15-4F24-B504-B46FB57984A8}" dt="2024-02-28T13:08:49.800" v="2147" actId="20577"/>
        <pc:sldMkLst>
          <pc:docMk/>
          <pc:sldMk cId="2937138820" sldId="316"/>
        </pc:sldMkLst>
        <pc:spChg chg="mod">
          <ac:chgData name="Abhinav Kumbalwar" userId="4108bab7e5610e3e" providerId="LiveId" clId="{C7C3F0A9-CE15-4F24-B504-B46FB57984A8}" dt="2024-02-28T13:08:49.800" v="2147" actId="20577"/>
          <ac:spMkLst>
            <pc:docMk/>
            <pc:sldMk cId="2937138820" sldId="316"/>
            <ac:spMk id="4" creationId="{BDADB6A9-F0D2-2F39-6134-94F7E3B6CA03}"/>
          </ac:spMkLst>
        </pc:spChg>
      </pc:sldChg>
      <pc:sldChg chg="modSp mod">
        <pc:chgData name="Abhinav Kumbalwar" userId="4108bab7e5610e3e" providerId="LiveId" clId="{C7C3F0A9-CE15-4F24-B504-B46FB57984A8}" dt="2024-02-28T13:17:58.173" v="2290" actId="20577"/>
        <pc:sldMkLst>
          <pc:docMk/>
          <pc:sldMk cId="2732751104" sldId="318"/>
        </pc:sldMkLst>
        <pc:spChg chg="mod">
          <ac:chgData name="Abhinav Kumbalwar" userId="4108bab7e5610e3e" providerId="LiveId" clId="{C7C3F0A9-CE15-4F24-B504-B46FB57984A8}" dt="2024-02-28T13:17:58.173" v="2290" actId="20577"/>
          <ac:spMkLst>
            <pc:docMk/>
            <pc:sldMk cId="2732751104" sldId="318"/>
            <ac:spMk id="4" creationId="{AC592FF3-218C-4E33-A680-C450D572DE8A}"/>
          </ac:spMkLst>
        </pc:spChg>
      </pc:sldChg>
      <pc:sldChg chg="modSp mod">
        <pc:chgData name="Abhinav Kumbalwar" userId="4108bab7e5610e3e" providerId="LiveId" clId="{C7C3F0A9-CE15-4F24-B504-B46FB57984A8}" dt="2024-02-28T13:06:09.181" v="2140" actId="108"/>
        <pc:sldMkLst>
          <pc:docMk/>
          <pc:sldMk cId="4053809013" sldId="326"/>
        </pc:sldMkLst>
        <pc:spChg chg="mod">
          <ac:chgData name="Abhinav Kumbalwar" userId="4108bab7e5610e3e" providerId="LiveId" clId="{C7C3F0A9-CE15-4F24-B504-B46FB57984A8}" dt="2024-02-28T13:06:09.181" v="2140" actId="108"/>
          <ac:spMkLst>
            <pc:docMk/>
            <pc:sldMk cId="4053809013" sldId="326"/>
            <ac:spMk id="8" creationId="{5CA69291-1A31-43C1-9E25-60BC9FF3893A}"/>
          </ac:spMkLst>
        </pc:spChg>
      </pc:sldChg>
      <pc:sldChg chg="modSp mod">
        <pc:chgData name="Abhinav Kumbalwar" userId="4108bab7e5610e3e" providerId="LiveId" clId="{C7C3F0A9-CE15-4F24-B504-B46FB57984A8}" dt="2024-02-28T13:07:25.263" v="2143" actId="122"/>
        <pc:sldMkLst>
          <pc:docMk/>
          <pc:sldMk cId="3933146401" sldId="327"/>
        </pc:sldMkLst>
        <pc:spChg chg="mod">
          <ac:chgData name="Abhinav Kumbalwar" userId="4108bab7e5610e3e" providerId="LiveId" clId="{C7C3F0A9-CE15-4F24-B504-B46FB57984A8}" dt="2024-02-28T13:07:25.263" v="2143" actId="122"/>
          <ac:spMkLst>
            <pc:docMk/>
            <pc:sldMk cId="3933146401" sldId="327"/>
            <ac:spMk id="2" creationId="{46F1E570-47EC-4BDC-A347-BC4982883B7A}"/>
          </ac:spMkLst>
        </pc:spChg>
      </pc:sldChg>
      <pc:sldChg chg="modSp mod">
        <pc:chgData name="Abhinav Kumbalwar" userId="4108bab7e5610e3e" providerId="LiveId" clId="{C7C3F0A9-CE15-4F24-B504-B46FB57984A8}" dt="2024-02-28T13:05:23.943" v="2138" actId="108"/>
        <pc:sldMkLst>
          <pc:docMk/>
          <pc:sldMk cId="351274239" sldId="329"/>
        </pc:sldMkLst>
        <pc:spChg chg="mod">
          <ac:chgData name="Abhinav Kumbalwar" userId="4108bab7e5610e3e" providerId="LiveId" clId="{C7C3F0A9-CE15-4F24-B504-B46FB57984A8}" dt="2024-02-28T13:05:23.943" v="2138" actId="108"/>
          <ac:spMkLst>
            <pc:docMk/>
            <pc:sldMk cId="351274239" sldId="329"/>
            <ac:spMk id="4" creationId="{BDADB6A9-F0D2-2F39-6134-94F7E3B6CA03}"/>
          </ac:spMkLst>
        </pc:spChg>
      </pc:sldChg>
      <pc:sldChg chg="modSp mod">
        <pc:chgData name="Abhinav Kumbalwar" userId="4108bab7e5610e3e" providerId="LiveId" clId="{C7C3F0A9-CE15-4F24-B504-B46FB57984A8}" dt="2024-02-28T13:24:41.222" v="2409" actId="20577"/>
        <pc:sldMkLst>
          <pc:docMk/>
          <pc:sldMk cId="2583200905" sldId="334"/>
        </pc:sldMkLst>
        <pc:spChg chg="mod">
          <ac:chgData name="Abhinav Kumbalwar" userId="4108bab7e5610e3e" providerId="LiveId" clId="{C7C3F0A9-CE15-4F24-B504-B46FB57984A8}" dt="2024-02-28T13:24:41.222" v="2409" actId="20577"/>
          <ac:spMkLst>
            <pc:docMk/>
            <pc:sldMk cId="2583200905" sldId="334"/>
            <ac:spMk id="2" creationId="{B025C0BF-49CB-548C-E5C4-DCD51325807E}"/>
          </ac:spMkLst>
        </pc:spChg>
        <pc:spChg chg="mod">
          <ac:chgData name="Abhinav Kumbalwar" userId="4108bab7e5610e3e" providerId="LiveId" clId="{C7C3F0A9-CE15-4F24-B504-B46FB57984A8}" dt="2024-02-28T13:09:23.146" v="2148" actId="108"/>
          <ac:spMkLst>
            <pc:docMk/>
            <pc:sldMk cId="2583200905" sldId="334"/>
            <ac:spMk id="4" creationId="{737A6A3C-820B-474A-B1A2-77C39C9E5447}"/>
          </ac:spMkLst>
        </pc:spChg>
      </pc:sldChg>
    </pc:docChg>
  </pc:docChgLst>
  <pc:docChgLst>
    <pc:chgData clId="Web-{59D37F7B-7AA9-4AF9-85D6-7ADF3FCD4C34}"/>
    <pc:docChg chg="modSld">
      <pc:chgData name="" userId="" providerId="" clId="Web-{59D37F7B-7AA9-4AF9-85D6-7ADF3FCD4C34}" dt="2024-02-29T17:17:04.049" v="0" actId="20577"/>
      <pc:docMkLst>
        <pc:docMk/>
      </pc:docMkLst>
      <pc:sldChg chg="modSp">
        <pc:chgData name="" userId="" providerId="" clId="Web-{59D37F7B-7AA9-4AF9-85D6-7ADF3FCD4C34}" dt="2024-02-29T17:17:04.049" v="0" actId="20577"/>
        <pc:sldMkLst>
          <pc:docMk/>
          <pc:sldMk cId="3750995062" sldId="314"/>
        </pc:sldMkLst>
        <pc:spChg chg="mod">
          <ac:chgData name="" userId="" providerId="" clId="Web-{59D37F7B-7AA9-4AF9-85D6-7ADF3FCD4C34}" dt="2024-02-29T17:17:04.049" v="0" actId="20577"/>
          <ac:spMkLst>
            <pc:docMk/>
            <pc:sldMk cId="3750995062" sldId="314"/>
            <ac:spMk id="336" creationId="{00000000-0000-0000-0000-000000000000}"/>
          </ac:spMkLst>
        </pc:spChg>
      </pc:sldChg>
    </pc:docChg>
  </pc:docChgLst>
  <pc:docChgLst>
    <pc:chgData name="4242700_ Megha_Rangaswamy" userId="3d21a59322033079" providerId="Windows Live" clId="Web-{C14AF3F8-A57A-42AD-9DA3-30218B83B2FD}"/>
    <pc:docChg chg="modSld">
      <pc:chgData name="4242700_ Megha_Rangaswamy" userId="3d21a59322033079" providerId="Windows Live" clId="Web-{C14AF3F8-A57A-42AD-9DA3-30218B83B2FD}" dt="2024-02-27T08:54:18.700" v="468" actId="14100"/>
      <pc:docMkLst>
        <pc:docMk/>
      </pc:docMkLst>
      <pc:sldChg chg="modSp">
        <pc:chgData name="4242700_ Megha_Rangaswamy" userId="3d21a59322033079" providerId="Windows Live" clId="Web-{C14AF3F8-A57A-42AD-9DA3-30218B83B2FD}" dt="2024-02-27T08:54:18.700" v="468" actId="14100"/>
        <pc:sldMkLst>
          <pc:docMk/>
          <pc:sldMk cId="2529099524" sldId="309"/>
        </pc:sldMkLst>
        <pc:spChg chg="mod">
          <ac:chgData name="4242700_ Megha_Rangaswamy" userId="3d21a59322033079" providerId="Windows Live" clId="Web-{C14AF3F8-A57A-42AD-9DA3-30218B83B2FD}" dt="2024-02-27T08:54:18.700" v="468" actId="14100"/>
          <ac:spMkLst>
            <pc:docMk/>
            <pc:sldMk cId="2529099524" sldId="309"/>
            <ac:spMk id="2" creationId="{0279E5BA-378A-4C95-B421-AD7781215143}"/>
          </ac:spMkLst>
        </pc:spChg>
      </pc:sldChg>
    </pc:docChg>
  </pc:docChgLst>
  <pc:docChgLst>
    <pc:chgData name="Kangam Gamlin" userId="cacd8a1d2e6f5890" providerId="Windows Live" clId="Web-{E0A60835-6B89-41FE-93B9-402E07CFDB59}"/>
    <pc:docChg chg="modSld sldOrd">
      <pc:chgData name="Kangam Gamlin" userId="cacd8a1d2e6f5890" providerId="Windows Live" clId="Web-{E0A60835-6B89-41FE-93B9-402E07CFDB59}" dt="2024-02-27T14:18:41.365" v="21" actId="14100"/>
      <pc:docMkLst>
        <pc:docMk/>
      </pc:docMkLst>
      <pc:sldChg chg="addSp modSp ord">
        <pc:chgData name="Kangam Gamlin" userId="cacd8a1d2e6f5890" providerId="Windows Live" clId="Web-{E0A60835-6B89-41FE-93B9-402E07CFDB59}" dt="2024-02-27T14:18:41.365" v="21" actId="14100"/>
        <pc:sldMkLst>
          <pc:docMk/>
          <pc:sldMk cId="2427424291" sldId="306"/>
        </pc:sldMkLst>
        <pc:spChg chg="mod">
          <ac:chgData name="Kangam Gamlin" userId="cacd8a1d2e6f5890" providerId="Windows Live" clId="Web-{E0A60835-6B89-41FE-93B9-402E07CFDB59}" dt="2024-02-27T14:18:33.990" v="19" actId="1076"/>
          <ac:spMkLst>
            <pc:docMk/>
            <pc:sldMk cId="2427424291" sldId="306"/>
            <ac:spMk id="2" creationId="{BC44BEEC-6098-8948-CC84-4DD3ACA89529}"/>
          </ac:spMkLst>
        </pc:spChg>
        <pc:spChg chg="add mod">
          <ac:chgData name="Kangam Gamlin" userId="cacd8a1d2e6f5890" providerId="Windows Live" clId="Web-{E0A60835-6B89-41FE-93B9-402E07CFDB59}" dt="2024-02-27T14:18:37.412" v="20" actId="1076"/>
          <ac:spMkLst>
            <pc:docMk/>
            <pc:sldMk cId="2427424291" sldId="306"/>
            <ac:spMk id="3" creationId="{E69D6E8B-B288-AFA2-0114-CE67B585C8A6}"/>
          </ac:spMkLst>
        </pc:spChg>
        <pc:picChg chg="mod">
          <ac:chgData name="Kangam Gamlin" userId="cacd8a1d2e6f5890" providerId="Windows Live" clId="Web-{E0A60835-6B89-41FE-93B9-402E07CFDB59}" dt="2024-02-27T14:18:41.365" v="21" actId="14100"/>
          <ac:picMkLst>
            <pc:docMk/>
            <pc:sldMk cId="2427424291" sldId="306"/>
            <ac:picMk id="7" creationId="{A631BD9D-57C2-43B5-B9BB-CA5E577FE5B3}"/>
          </ac:picMkLst>
        </pc:picChg>
      </pc:sldChg>
    </pc:docChg>
  </pc:docChgLst>
  <pc:docChgLst>
    <pc:chgData name="jangiti swathika" userId="efdedc8c6a4aa55f" providerId="Windows Live" clId="Web-{11110327-1F3A-455A-BD8A-EACCE42052FE}"/>
    <pc:docChg chg="addSld delSld modSld sldOrd">
      <pc:chgData name="jangiti swathika" userId="efdedc8c6a4aa55f" providerId="Windows Live" clId="Web-{11110327-1F3A-455A-BD8A-EACCE42052FE}" dt="2024-02-28T08:32:19.220" v="743" actId="14100"/>
      <pc:docMkLst>
        <pc:docMk/>
      </pc:docMkLst>
      <pc:sldChg chg="modSp">
        <pc:chgData name="jangiti swathika" userId="efdedc8c6a4aa55f" providerId="Windows Live" clId="Web-{11110327-1F3A-455A-BD8A-EACCE42052FE}" dt="2024-02-28T07:42:38.103" v="245" actId="1076"/>
        <pc:sldMkLst>
          <pc:docMk/>
          <pc:sldMk cId="0" sldId="256"/>
        </pc:sldMkLst>
        <pc:spChg chg="mod">
          <ac:chgData name="jangiti swathika" userId="efdedc8c6a4aa55f" providerId="Windows Live" clId="Web-{11110327-1F3A-455A-BD8A-EACCE42052FE}" dt="2024-02-28T07:42:22.853" v="244" actId="1076"/>
          <ac:spMkLst>
            <pc:docMk/>
            <pc:sldMk cId="0" sldId="256"/>
            <ac:spMk id="3" creationId="{4DF20BB2-D408-1B2E-5F5F-2CC19513F4E6}"/>
          </ac:spMkLst>
        </pc:spChg>
        <pc:spChg chg="mod">
          <ac:chgData name="jangiti swathika" userId="efdedc8c6a4aa55f" providerId="Windows Live" clId="Web-{11110327-1F3A-455A-BD8A-EACCE42052FE}" dt="2024-02-28T07:42:38.103" v="245" actId="1076"/>
          <ac:spMkLst>
            <pc:docMk/>
            <pc:sldMk cId="0" sldId="256"/>
            <ac:spMk id="319" creationId="{00000000-0000-0000-0000-000000000000}"/>
          </ac:spMkLst>
        </pc:spChg>
        <pc:picChg chg="mod">
          <ac:chgData name="jangiti swathika" userId="efdedc8c6a4aa55f" providerId="Windows Live" clId="Web-{11110327-1F3A-455A-BD8A-EACCE42052FE}" dt="2024-02-28T07:42:14.634" v="243" actId="1076"/>
          <ac:picMkLst>
            <pc:docMk/>
            <pc:sldMk cId="0" sldId="256"/>
            <ac:picMk id="5" creationId="{6B2435E7-2BE0-4942-BCFB-579BB5E59C18}"/>
          </ac:picMkLst>
        </pc:picChg>
      </pc:sldChg>
      <pc:sldChg chg="addSp modSp">
        <pc:chgData name="jangiti swathika" userId="efdedc8c6a4aa55f" providerId="Windows Live" clId="Web-{11110327-1F3A-455A-BD8A-EACCE42052FE}" dt="2024-02-28T08:32:19.220" v="743" actId="14100"/>
        <pc:sldMkLst>
          <pc:docMk/>
          <pc:sldMk cId="2427424291" sldId="306"/>
        </pc:sldMkLst>
        <pc:spChg chg="add mod">
          <ac:chgData name="jangiti swathika" userId="efdedc8c6a4aa55f" providerId="Windows Live" clId="Web-{11110327-1F3A-455A-BD8A-EACCE42052FE}" dt="2024-02-28T08:30:24.090" v="722" actId="14100"/>
          <ac:spMkLst>
            <pc:docMk/>
            <pc:sldMk cId="2427424291" sldId="306"/>
            <ac:spMk id="5" creationId="{E3622B41-8771-9FC4-6058-055D2A1E810C}"/>
          </ac:spMkLst>
        </pc:spChg>
        <pc:picChg chg="add mod">
          <ac:chgData name="jangiti swathika" userId="efdedc8c6a4aa55f" providerId="Windows Live" clId="Web-{11110327-1F3A-455A-BD8A-EACCE42052FE}" dt="2024-02-28T08:32:19.220" v="743" actId="14100"/>
          <ac:picMkLst>
            <pc:docMk/>
            <pc:sldMk cId="2427424291" sldId="306"/>
            <ac:picMk id="3" creationId="{6F496F1E-CE07-05DF-A2B0-B70CD9443B3C}"/>
          </ac:picMkLst>
        </pc:picChg>
        <pc:picChg chg="mod">
          <ac:chgData name="jangiti swathika" userId="efdedc8c6a4aa55f" providerId="Windows Live" clId="Web-{11110327-1F3A-455A-BD8A-EACCE42052FE}" dt="2024-02-28T08:29:50.120" v="718" actId="1076"/>
          <ac:picMkLst>
            <pc:docMk/>
            <pc:sldMk cId="2427424291" sldId="306"/>
            <ac:picMk id="7" creationId="{A631BD9D-57C2-43B5-B9BB-CA5E577FE5B3}"/>
          </ac:picMkLst>
        </pc:picChg>
      </pc:sldChg>
      <pc:sldChg chg="addSp delSp modSp">
        <pc:chgData name="jangiti swathika" userId="efdedc8c6a4aa55f" providerId="Windows Live" clId="Web-{11110327-1F3A-455A-BD8A-EACCE42052FE}" dt="2024-02-28T08:31:58.313" v="739" actId="14100"/>
        <pc:sldMkLst>
          <pc:docMk/>
          <pc:sldMk cId="3688757119" sldId="307"/>
        </pc:sldMkLst>
        <pc:spChg chg="del">
          <ac:chgData name="jangiti swathika" userId="efdedc8c6a4aa55f" providerId="Windows Live" clId="Web-{11110327-1F3A-455A-BD8A-EACCE42052FE}" dt="2024-02-28T07:18:02.514" v="11"/>
          <ac:spMkLst>
            <pc:docMk/>
            <pc:sldMk cId="3688757119" sldId="307"/>
            <ac:spMk id="5" creationId="{6A628A32-1D21-C1E6-1886-B2DF711ECA71}"/>
          </ac:spMkLst>
        </pc:spChg>
        <pc:spChg chg="add del mod">
          <ac:chgData name="jangiti swathika" userId="efdedc8c6a4aa55f" providerId="Windows Live" clId="Web-{11110327-1F3A-455A-BD8A-EACCE42052FE}" dt="2024-02-28T07:20:46.099" v="38"/>
          <ac:spMkLst>
            <pc:docMk/>
            <pc:sldMk cId="3688757119" sldId="307"/>
            <ac:spMk id="8" creationId="{1148546B-5D0A-DF8E-4191-9A19CC098572}"/>
          </ac:spMkLst>
        </pc:spChg>
        <pc:spChg chg="del">
          <ac:chgData name="jangiti swathika" userId="efdedc8c6a4aa55f" providerId="Windows Live" clId="Web-{11110327-1F3A-455A-BD8A-EACCE42052FE}" dt="2024-02-28T07:18:02.514" v="12"/>
          <ac:spMkLst>
            <pc:docMk/>
            <pc:sldMk cId="3688757119" sldId="307"/>
            <ac:spMk id="10" creationId="{4E6B8A04-C293-2A31-53E3-D343710741DD}"/>
          </ac:spMkLst>
        </pc:spChg>
        <pc:spChg chg="add mod">
          <ac:chgData name="jangiti swathika" userId="efdedc8c6a4aa55f" providerId="Windows Live" clId="Web-{11110327-1F3A-455A-BD8A-EACCE42052FE}" dt="2024-02-28T08:29:03.431" v="713" actId="1076"/>
          <ac:spMkLst>
            <pc:docMk/>
            <pc:sldMk cId="3688757119" sldId="307"/>
            <ac:spMk id="11" creationId="{E86F8AD0-0C44-628C-10D6-AC0EC0D5CF53}"/>
          </ac:spMkLst>
        </pc:spChg>
        <pc:spChg chg="del">
          <ac:chgData name="jangiti swathika" userId="efdedc8c6a4aa55f" providerId="Windows Live" clId="Web-{11110327-1F3A-455A-BD8A-EACCE42052FE}" dt="2024-02-28T07:18:02.514" v="10"/>
          <ac:spMkLst>
            <pc:docMk/>
            <pc:sldMk cId="3688757119" sldId="307"/>
            <ac:spMk id="12" creationId="{F044E7B3-1FF5-F44A-6696-53B0A3F4F943}"/>
          </ac:spMkLst>
        </pc:spChg>
        <pc:spChg chg="del">
          <ac:chgData name="jangiti swathika" userId="efdedc8c6a4aa55f" providerId="Windows Live" clId="Web-{11110327-1F3A-455A-BD8A-EACCE42052FE}" dt="2024-02-28T07:18:02.514" v="9"/>
          <ac:spMkLst>
            <pc:docMk/>
            <pc:sldMk cId="3688757119" sldId="307"/>
            <ac:spMk id="13" creationId="{5A563075-65E6-2E52-8180-7E4CB0FF2D37}"/>
          </ac:spMkLst>
        </pc:spChg>
        <pc:spChg chg="del">
          <ac:chgData name="jangiti swathika" userId="efdedc8c6a4aa55f" providerId="Windows Live" clId="Web-{11110327-1F3A-455A-BD8A-EACCE42052FE}" dt="2024-02-28T07:18:02.514" v="8"/>
          <ac:spMkLst>
            <pc:docMk/>
            <pc:sldMk cId="3688757119" sldId="307"/>
            <ac:spMk id="16" creationId="{EE45FCE4-5487-8055-64DF-466CD0227A46}"/>
          </ac:spMkLst>
        </pc:spChg>
        <pc:picChg chg="mod">
          <ac:chgData name="jangiti swathika" userId="efdedc8c6a4aa55f" providerId="Windows Live" clId="Web-{11110327-1F3A-455A-BD8A-EACCE42052FE}" dt="2024-02-28T07:18:21.687" v="15" actId="14100"/>
          <ac:picMkLst>
            <pc:docMk/>
            <pc:sldMk cId="3688757119" sldId="307"/>
            <ac:picMk id="3" creationId="{BD344E6D-5CC8-ED9A-0392-AC6A01E929C0}"/>
          </ac:picMkLst>
        </pc:picChg>
        <pc:picChg chg="add mod">
          <ac:chgData name="jangiti swathika" userId="efdedc8c6a4aa55f" providerId="Windows Live" clId="Web-{11110327-1F3A-455A-BD8A-EACCE42052FE}" dt="2024-02-28T08:31:58.313" v="739" actId="14100"/>
          <ac:picMkLst>
            <pc:docMk/>
            <pc:sldMk cId="3688757119" sldId="307"/>
            <ac:picMk id="4" creationId="{50F7C391-4F89-3329-85CC-37135FD7FF4B}"/>
          </ac:picMkLst>
        </pc:picChg>
        <pc:picChg chg="del mod">
          <ac:chgData name="jangiti swathika" userId="efdedc8c6a4aa55f" providerId="Windows Live" clId="Web-{11110327-1F3A-455A-BD8A-EACCE42052FE}" dt="2024-02-28T07:17:54.452" v="7"/>
          <ac:picMkLst>
            <pc:docMk/>
            <pc:sldMk cId="3688757119" sldId="307"/>
            <ac:picMk id="6" creationId="{8EABA98B-C162-A019-ECFD-A81637056635}"/>
          </ac:picMkLst>
        </pc:picChg>
      </pc:sldChg>
      <pc:sldChg chg="addSp modSp">
        <pc:chgData name="jangiti swathika" userId="efdedc8c6a4aa55f" providerId="Windows Live" clId="Web-{11110327-1F3A-455A-BD8A-EACCE42052FE}" dt="2024-02-28T08:32:08.110" v="741" actId="14100"/>
        <pc:sldMkLst>
          <pc:docMk/>
          <pc:sldMk cId="2346006249" sldId="308"/>
        </pc:sldMkLst>
        <pc:spChg chg="add mod">
          <ac:chgData name="jangiti swathika" userId="efdedc8c6a4aa55f" providerId="Windows Live" clId="Web-{11110327-1F3A-455A-BD8A-EACCE42052FE}" dt="2024-02-28T08:30:44.685" v="727" actId="1076"/>
          <ac:spMkLst>
            <pc:docMk/>
            <pc:sldMk cId="2346006249" sldId="308"/>
            <ac:spMk id="6" creationId="{16A1BA20-766B-221F-4378-BC2428B0FBF0}"/>
          </ac:spMkLst>
        </pc:spChg>
        <pc:picChg chg="mod">
          <ac:chgData name="jangiti swathika" userId="efdedc8c6a4aa55f" providerId="Windows Live" clId="Web-{11110327-1F3A-455A-BD8A-EACCE42052FE}" dt="2024-02-28T08:29:27.198" v="715" actId="14100"/>
          <ac:picMkLst>
            <pc:docMk/>
            <pc:sldMk cId="2346006249" sldId="308"/>
            <ac:picMk id="2" creationId="{C67B4F15-EE83-FA7C-7B05-7C4A714AE303}"/>
          </ac:picMkLst>
        </pc:picChg>
        <pc:picChg chg="add mod">
          <ac:chgData name="jangiti swathika" userId="efdedc8c6a4aa55f" providerId="Windows Live" clId="Web-{11110327-1F3A-455A-BD8A-EACCE42052FE}" dt="2024-02-28T08:32:08.110" v="741" actId="14100"/>
          <ac:picMkLst>
            <pc:docMk/>
            <pc:sldMk cId="2346006249" sldId="308"/>
            <ac:picMk id="4" creationId="{66ADE36F-7992-E905-F432-5B2982E5C83F}"/>
          </ac:picMkLst>
        </pc:picChg>
      </pc:sldChg>
      <pc:sldChg chg="modSp">
        <pc:chgData name="jangiti swathika" userId="efdedc8c6a4aa55f" providerId="Windows Live" clId="Web-{11110327-1F3A-455A-BD8A-EACCE42052FE}" dt="2024-02-28T07:26:08.127" v="80" actId="20577"/>
        <pc:sldMkLst>
          <pc:docMk/>
          <pc:sldMk cId="2529099524" sldId="309"/>
        </pc:sldMkLst>
        <pc:spChg chg="mod">
          <ac:chgData name="jangiti swathika" userId="efdedc8c6a4aa55f" providerId="Windows Live" clId="Web-{11110327-1F3A-455A-BD8A-EACCE42052FE}" dt="2024-02-28T07:26:08.127" v="80" actId="20577"/>
          <ac:spMkLst>
            <pc:docMk/>
            <pc:sldMk cId="2529099524" sldId="309"/>
            <ac:spMk id="2" creationId="{0279E5BA-378A-4C95-B421-AD7781215143}"/>
          </ac:spMkLst>
        </pc:spChg>
      </pc:sldChg>
      <pc:sldChg chg="modSp">
        <pc:chgData name="jangiti swathika" userId="efdedc8c6a4aa55f" providerId="Windows Live" clId="Web-{11110327-1F3A-455A-BD8A-EACCE42052FE}" dt="2024-02-28T07:16:46.965" v="1" actId="20577"/>
        <pc:sldMkLst>
          <pc:docMk/>
          <pc:sldMk cId="1372816789" sldId="310"/>
        </pc:sldMkLst>
        <pc:spChg chg="mod">
          <ac:chgData name="jangiti swathika" userId="efdedc8c6a4aa55f" providerId="Windows Live" clId="Web-{11110327-1F3A-455A-BD8A-EACCE42052FE}" dt="2024-02-28T07:16:46.965" v="1" actId="20577"/>
          <ac:spMkLst>
            <pc:docMk/>
            <pc:sldMk cId="1372816789" sldId="310"/>
            <ac:spMk id="340" creationId="{00000000-0000-0000-0000-000000000000}"/>
          </ac:spMkLst>
        </pc:spChg>
      </pc:sldChg>
      <pc:sldChg chg="modSp">
        <pc:chgData name="jangiti swathika" userId="efdedc8c6a4aa55f" providerId="Windows Live" clId="Web-{11110327-1F3A-455A-BD8A-EACCE42052FE}" dt="2024-02-28T07:33:46.082" v="105" actId="20577"/>
        <pc:sldMkLst>
          <pc:docMk/>
          <pc:sldMk cId="2988608098" sldId="312"/>
        </pc:sldMkLst>
        <pc:spChg chg="mod">
          <ac:chgData name="jangiti swathika" userId="efdedc8c6a4aa55f" providerId="Windows Live" clId="Web-{11110327-1F3A-455A-BD8A-EACCE42052FE}" dt="2024-02-28T07:33:46.082" v="105" actId="20577"/>
          <ac:spMkLst>
            <pc:docMk/>
            <pc:sldMk cId="2988608098" sldId="312"/>
            <ac:spMk id="2" creationId="{5AD71070-00D1-C0C3-D112-1ECDF8BE0C50}"/>
          </ac:spMkLst>
        </pc:spChg>
      </pc:sldChg>
      <pc:sldChg chg="modSp ord">
        <pc:chgData name="jangiti swathika" userId="efdedc8c6a4aa55f" providerId="Windows Live" clId="Web-{11110327-1F3A-455A-BD8A-EACCE42052FE}" dt="2024-02-28T08:31:40.078" v="737" actId="14100"/>
        <pc:sldMkLst>
          <pc:docMk/>
          <pc:sldMk cId="1052517992" sldId="315"/>
        </pc:sldMkLst>
        <pc:spChg chg="mod">
          <ac:chgData name="jangiti swathika" userId="efdedc8c6a4aa55f" providerId="Windows Live" clId="Web-{11110327-1F3A-455A-BD8A-EACCE42052FE}" dt="2024-02-28T08:31:19.780" v="731" actId="1076"/>
          <ac:spMkLst>
            <pc:docMk/>
            <pc:sldMk cId="1052517992" sldId="315"/>
            <ac:spMk id="7" creationId="{1D5156BB-4F24-F0D4-4CAE-B48A0B259FFA}"/>
          </ac:spMkLst>
        </pc:spChg>
        <pc:picChg chg="mod">
          <ac:chgData name="jangiti swathika" userId="efdedc8c6a4aa55f" providerId="Windows Live" clId="Web-{11110327-1F3A-455A-BD8A-EACCE42052FE}" dt="2024-02-28T08:31:14.295" v="730" actId="14100"/>
          <ac:picMkLst>
            <pc:docMk/>
            <pc:sldMk cId="1052517992" sldId="315"/>
            <ac:picMk id="4" creationId="{CFC801C1-8784-F78B-67C4-BCE136095706}"/>
          </ac:picMkLst>
        </pc:picChg>
        <pc:picChg chg="mod">
          <ac:chgData name="jangiti swathika" userId="efdedc8c6a4aa55f" providerId="Windows Live" clId="Web-{11110327-1F3A-455A-BD8A-EACCE42052FE}" dt="2024-02-28T08:31:40.078" v="737" actId="14100"/>
          <ac:picMkLst>
            <pc:docMk/>
            <pc:sldMk cId="1052517992" sldId="315"/>
            <ac:picMk id="5" creationId="{8CC63BAB-2206-AC41-F034-40146D69044A}"/>
          </ac:picMkLst>
        </pc:picChg>
      </pc:sldChg>
      <pc:sldChg chg="modSp">
        <pc:chgData name="jangiti swathika" userId="efdedc8c6a4aa55f" providerId="Windows Live" clId="Web-{11110327-1F3A-455A-BD8A-EACCE42052FE}" dt="2024-02-28T07:29:31.807" v="93" actId="20577"/>
        <pc:sldMkLst>
          <pc:docMk/>
          <pc:sldMk cId="24097339" sldId="317"/>
        </pc:sldMkLst>
        <pc:spChg chg="mod">
          <ac:chgData name="jangiti swathika" userId="efdedc8c6a4aa55f" providerId="Windows Live" clId="Web-{11110327-1F3A-455A-BD8A-EACCE42052FE}" dt="2024-02-28T07:29:31.807" v="93" actId="20577"/>
          <ac:spMkLst>
            <pc:docMk/>
            <pc:sldMk cId="24097339" sldId="317"/>
            <ac:spMk id="4" creationId="{AC592FF3-218C-4E33-A680-C450D572DE8A}"/>
          </ac:spMkLst>
        </pc:spChg>
      </pc:sldChg>
      <pc:sldChg chg="modSp">
        <pc:chgData name="jangiti swathika" userId="efdedc8c6a4aa55f" providerId="Windows Live" clId="Web-{11110327-1F3A-455A-BD8A-EACCE42052FE}" dt="2024-02-28T07:26:33.456" v="84" actId="20577"/>
        <pc:sldMkLst>
          <pc:docMk/>
          <pc:sldMk cId="2732751104" sldId="318"/>
        </pc:sldMkLst>
        <pc:spChg chg="mod">
          <ac:chgData name="jangiti swathika" userId="efdedc8c6a4aa55f" providerId="Windows Live" clId="Web-{11110327-1F3A-455A-BD8A-EACCE42052FE}" dt="2024-02-28T07:26:33.456" v="84" actId="20577"/>
          <ac:spMkLst>
            <pc:docMk/>
            <pc:sldMk cId="2732751104" sldId="318"/>
            <ac:spMk id="4" creationId="{AC592FF3-218C-4E33-A680-C450D572DE8A}"/>
          </ac:spMkLst>
        </pc:spChg>
      </pc:sldChg>
      <pc:sldChg chg="modSp">
        <pc:chgData name="jangiti swathika" userId="efdedc8c6a4aa55f" providerId="Windows Live" clId="Web-{11110327-1F3A-455A-BD8A-EACCE42052FE}" dt="2024-02-28T08:28:58.853" v="712" actId="20577"/>
        <pc:sldMkLst>
          <pc:docMk/>
          <pc:sldMk cId="3745305116" sldId="320"/>
        </pc:sldMkLst>
        <pc:spChg chg="mod">
          <ac:chgData name="jangiti swathika" userId="efdedc8c6a4aa55f" providerId="Windows Live" clId="Web-{11110327-1F3A-455A-BD8A-EACCE42052FE}" dt="2024-02-28T08:28:58.853" v="712" actId="20577"/>
          <ac:spMkLst>
            <pc:docMk/>
            <pc:sldMk cId="3745305116" sldId="320"/>
            <ac:spMk id="2" creationId="{B025C0BF-49CB-548C-E5C4-DCD51325807E}"/>
          </ac:spMkLst>
        </pc:spChg>
      </pc:sldChg>
      <pc:sldChg chg="delSp modSp add del replId">
        <pc:chgData name="jangiti swathika" userId="efdedc8c6a4aa55f" providerId="Windows Live" clId="Web-{11110327-1F3A-455A-BD8A-EACCE42052FE}" dt="2024-02-28T07:23:39.621" v="69"/>
        <pc:sldMkLst>
          <pc:docMk/>
          <pc:sldMk cId="1020698394" sldId="328"/>
        </pc:sldMkLst>
        <pc:spChg chg="del">
          <ac:chgData name="jangiti swathika" userId="efdedc8c6a4aa55f" providerId="Windows Live" clId="Web-{11110327-1F3A-455A-BD8A-EACCE42052FE}" dt="2024-02-28T07:21:23.288" v="44"/>
          <ac:spMkLst>
            <pc:docMk/>
            <pc:sldMk cId="1020698394" sldId="328"/>
            <ac:spMk id="5" creationId="{6A628A32-1D21-C1E6-1886-B2DF711ECA71}"/>
          </ac:spMkLst>
        </pc:spChg>
        <pc:spChg chg="mod">
          <ac:chgData name="jangiti swathika" userId="efdedc8c6a4aa55f" providerId="Windows Live" clId="Web-{11110327-1F3A-455A-BD8A-EACCE42052FE}" dt="2024-02-28T07:22:43.494" v="61" actId="1076"/>
          <ac:spMkLst>
            <pc:docMk/>
            <pc:sldMk cId="1020698394" sldId="328"/>
            <ac:spMk id="10" creationId="{4E6B8A04-C293-2A31-53E3-D343710741DD}"/>
          </ac:spMkLst>
        </pc:spChg>
        <pc:spChg chg="del mod">
          <ac:chgData name="jangiti swathika" userId="efdedc8c6a4aa55f" providerId="Windows Live" clId="Web-{11110327-1F3A-455A-BD8A-EACCE42052FE}" dt="2024-02-28T07:21:02.990" v="41"/>
          <ac:spMkLst>
            <pc:docMk/>
            <pc:sldMk cId="1020698394" sldId="328"/>
            <ac:spMk id="12" creationId="{F044E7B3-1FF5-F44A-6696-53B0A3F4F943}"/>
          </ac:spMkLst>
        </pc:spChg>
        <pc:spChg chg="del">
          <ac:chgData name="jangiti swathika" userId="efdedc8c6a4aa55f" providerId="Windows Live" clId="Web-{11110327-1F3A-455A-BD8A-EACCE42052FE}" dt="2024-02-28T07:21:17.647" v="43"/>
          <ac:spMkLst>
            <pc:docMk/>
            <pc:sldMk cId="1020698394" sldId="328"/>
            <ac:spMk id="13" creationId="{5A563075-65E6-2E52-8180-7E4CB0FF2D37}"/>
          </ac:spMkLst>
        </pc:spChg>
        <pc:spChg chg="del mod">
          <ac:chgData name="jangiti swathika" userId="efdedc8c6a4aa55f" providerId="Windows Live" clId="Web-{11110327-1F3A-455A-BD8A-EACCE42052FE}" dt="2024-02-28T07:21:05.412" v="42"/>
          <ac:spMkLst>
            <pc:docMk/>
            <pc:sldMk cId="1020698394" sldId="328"/>
            <ac:spMk id="16" creationId="{EE45FCE4-5487-8055-64DF-466CD0227A46}"/>
          </ac:spMkLst>
        </pc:spChg>
        <pc:picChg chg="del">
          <ac:chgData name="jangiti swathika" userId="efdedc8c6a4aa55f" providerId="Windows Live" clId="Web-{11110327-1F3A-455A-BD8A-EACCE42052FE}" dt="2024-02-28T07:19:45.440" v="27"/>
          <ac:picMkLst>
            <pc:docMk/>
            <pc:sldMk cId="1020698394" sldId="328"/>
            <ac:picMk id="3" creationId="{BD344E6D-5CC8-ED9A-0392-AC6A01E929C0}"/>
          </ac:picMkLst>
        </pc:picChg>
        <pc:picChg chg="del">
          <ac:chgData name="jangiti swathika" userId="efdedc8c6a4aa55f" providerId="Windows Live" clId="Web-{11110327-1F3A-455A-BD8A-EACCE42052FE}" dt="2024-02-28T07:19:50.097" v="28"/>
          <ac:picMkLst>
            <pc:docMk/>
            <pc:sldMk cId="1020698394" sldId="328"/>
            <ac:picMk id="6" creationId="{8EABA98B-C162-A019-ECFD-A81637056635}"/>
          </ac:picMkLst>
        </pc:picChg>
      </pc:sldChg>
      <pc:sldChg chg="modSp add ord replId">
        <pc:chgData name="jangiti swathika" userId="efdedc8c6a4aa55f" providerId="Windows Live" clId="Web-{11110327-1F3A-455A-BD8A-EACCE42052FE}" dt="2024-02-28T08:24:16.576" v="554" actId="20577"/>
        <pc:sldMkLst>
          <pc:docMk/>
          <pc:sldMk cId="351274239" sldId="329"/>
        </pc:sldMkLst>
        <pc:spChg chg="mod">
          <ac:chgData name="jangiti swathika" userId="efdedc8c6a4aa55f" providerId="Windows Live" clId="Web-{11110327-1F3A-455A-BD8A-EACCE42052FE}" dt="2024-02-28T08:24:16.576" v="554" actId="20577"/>
          <ac:spMkLst>
            <pc:docMk/>
            <pc:sldMk cId="351274239" sldId="329"/>
            <ac:spMk id="4" creationId="{BDADB6A9-F0D2-2F39-6134-94F7E3B6CA03}"/>
          </ac:spMkLst>
        </pc:spChg>
      </pc:sldChg>
      <pc:sldChg chg="add del replId">
        <pc:chgData name="jangiti swathika" userId="efdedc8c6a4aa55f" providerId="Windows Live" clId="Web-{11110327-1F3A-455A-BD8A-EACCE42052FE}" dt="2024-02-28T07:19:39.549" v="26"/>
        <pc:sldMkLst>
          <pc:docMk/>
          <pc:sldMk cId="3361443673" sldId="329"/>
        </pc:sldMkLst>
      </pc:sldChg>
    </pc:docChg>
  </pc:docChgLst>
  <pc:docChgLst>
    <pc:chgData name="Kangam Gamlin" userId="cacd8a1d2e6f5890" providerId="Windows Live" clId="Web-{D08A47D4-6C4E-4C7C-821C-2349096AB233}"/>
    <pc:docChg chg="modSld">
      <pc:chgData name="Kangam Gamlin" userId="cacd8a1d2e6f5890" providerId="Windows Live" clId="Web-{D08A47D4-6C4E-4C7C-821C-2349096AB233}" dt="2024-02-27T14:30:39.061" v="5" actId="20577"/>
      <pc:docMkLst>
        <pc:docMk/>
      </pc:docMkLst>
      <pc:sldChg chg="modSp">
        <pc:chgData name="Kangam Gamlin" userId="cacd8a1d2e6f5890" providerId="Windows Live" clId="Web-{D08A47D4-6C4E-4C7C-821C-2349096AB233}" dt="2024-02-27T14:30:39.061" v="5" actId="20577"/>
        <pc:sldMkLst>
          <pc:docMk/>
          <pc:sldMk cId="2427424291" sldId="306"/>
        </pc:sldMkLst>
        <pc:spChg chg="mod">
          <ac:chgData name="Kangam Gamlin" userId="cacd8a1d2e6f5890" providerId="Windows Live" clId="Web-{D08A47D4-6C4E-4C7C-821C-2349096AB233}" dt="2024-02-27T14:30:39.061" v="5" actId="20577"/>
          <ac:spMkLst>
            <pc:docMk/>
            <pc:sldMk cId="2427424291" sldId="306"/>
            <ac:spMk id="2" creationId="{BC44BEEC-6098-8948-CC84-4DD3ACA89529}"/>
          </ac:spMkLst>
        </pc:spChg>
      </pc:sldChg>
    </pc:docChg>
  </pc:docChgLst>
  <pc:docChgLst>
    <pc:chgData name="jangiti swathika" userId="efdedc8c6a4aa55f" providerId="Windows Live" clId="Web-{32396039-23B1-4EE0-8041-CA98E3C7C34F}"/>
    <pc:docChg chg="modSld">
      <pc:chgData name="jangiti swathika" userId="efdedc8c6a4aa55f" providerId="Windows Live" clId="Web-{32396039-23B1-4EE0-8041-CA98E3C7C34F}" dt="2024-02-27T15:25:25.262" v="60"/>
      <pc:docMkLst>
        <pc:docMk/>
      </pc:docMkLst>
      <pc:sldChg chg="addSp delSp modSp">
        <pc:chgData name="jangiti swathika" userId="efdedc8c6a4aa55f" providerId="Windows Live" clId="Web-{32396039-23B1-4EE0-8041-CA98E3C7C34F}" dt="2024-02-27T15:25:25.262" v="60"/>
        <pc:sldMkLst>
          <pc:docMk/>
          <pc:sldMk cId="3688757119" sldId="307"/>
        </pc:sldMkLst>
        <pc:spChg chg="mod">
          <ac:chgData name="jangiti swathika" userId="efdedc8c6a4aa55f" providerId="Windows Live" clId="Web-{32396039-23B1-4EE0-8041-CA98E3C7C34F}" dt="2024-02-27T15:20:16.356" v="37" actId="14100"/>
          <ac:spMkLst>
            <pc:docMk/>
            <pc:sldMk cId="3688757119" sldId="307"/>
            <ac:spMk id="5" creationId="{6A628A32-1D21-C1E6-1886-B2DF711ECA71}"/>
          </ac:spMkLst>
        </pc:spChg>
        <pc:spChg chg="add del">
          <ac:chgData name="jangiti swathika" userId="efdedc8c6a4aa55f" providerId="Windows Live" clId="Web-{32396039-23B1-4EE0-8041-CA98E3C7C34F}" dt="2024-02-27T15:12:50.230" v="24"/>
          <ac:spMkLst>
            <pc:docMk/>
            <pc:sldMk cId="3688757119" sldId="307"/>
            <ac:spMk id="7" creationId="{8E2D0B63-B3AB-0B47-6F7C-A8037E0F0DCF}"/>
          </ac:spMkLst>
        </pc:spChg>
        <pc:spChg chg="add del">
          <ac:chgData name="jangiti swathika" userId="efdedc8c6a4aa55f" providerId="Windows Live" clId="Web-{32396039-23B1-4EE0-8041-CA98E3C7C34F}" dt="2024-02-27T15:13:47.889" v="26"/>
          <ac:spMkLst>
            <pc:docMk/>
            <pc:sldMk cId="3688757119" sldId="307"/>
            <ac:spMk id="8" creationId="{90F197C2-A246-87FD-F7C8-5A777467538B}"/>
          </ac:spMkLst>
        </pc:spChg>
        <pc:spChg chg="add del">
          <ac:chgData name="jangiti swathika" userId="efdedc8c6a4aa55f" providerId="Windows Live" clId="Web-{32396039-23B1-4EE0-8041-CA98E3C7C34F}" dt="2024-02-27T15:14:37.172" v="28"/>
          <ac:spMkLst>
            <pc:docMk/>
            <pc:sldMk cId="3688757119" sldId="307"/>
            <ac:spMk id="9" creationId="{2887FC94-9A0F-FD18-D9F9-9631FEE02F71}"/>
          </ac:spMkLst>
        </pc:spChg>
        <pc:spChg chg="mod">
          <ac:chgData name="jangiti swathika" userId="efdedc8c6a4aa55f" providerId="Windows Live" clId="Web-{32396039-23B1-4EE0-8041-CA98E3C7C34F}" dt="2024-02-27T15:25:10.230" v="58" actId="20577"/>
          <ac:spMkLst>
            <pc:docMk/>
            <pc:sldMk cId="3688757119" sldId="307"/>
            <ac:spMk id="10" creationId="{4E6B8A04-C293-2A31-53E3-D343710741DD}"/>
          </ac:spMkLst>
        </pc:spChg>
        <pc:spChg chg="add del">
          <ac:chgData name="jangiti swathika" userId="efdedc8c6a4aa55f" providerId="Windows Live" clId="Web-{32396039-23B1-4EE0-8041-CA98E3C7C34F}" dt="2024-02-27T15:25:25.262" v="60"/>
          <ac:spMkLst>
            <pc:docMk/>
            <pc:sldMk cId="3688757119" sldId="307"/>
            <ac:spMk id="11" creationId="{A2774D55-F175-9403-40E3-F54E685A3C17}"/>
          </ac:spMkLst>
        </pc:spChg>
        <pc:spChg chg="add">
          <ac:chgData name="jangiti swathika" userId="efdedc8c6a4aa55f" providerId="Windows Live" clId="Web-{32396039-23B1-4EE0-8041-CA98E3C7C34F}" dt="2024-02-27T15:20:16.184" v="31"/>
          <ac:spMkLst>
            <pc:docMk/>
            <pc:sldMk cId="3688757119" sldId="307"/>
            <ac:spMk id="12" creationId="{F044E7B3-1FF5-F44A-6696-53B0A3F4F943}"/>
          </ac:spMkLst>
        </pc:spChg>
        <pc:spChg chg="add">
          <ac:chgData name="jangiti swathika" userId="efdedc8c6a4aa55f" providerId="Windows Live" clId="Web-{32396039-23B1-4EE0-8041-CA98E3C7C34F}" dt="2024-02-27T15:20:16.215" v="32"/>
          <ac:spMkLst>
            <pc:docMk/>
            <pc:sldMk cId="3688757119" sldId="307"/>
            <ac:spMk id="13" creationId="{5A563075-65E6-2E52-8180-7E4CB0FF2D37}"/>
          </ac:spMkLst>
        </pc:spChg>
        <pc:spChg chg="add del">
          <ac:chgData name="jangiti swathika" userId="efdedc8c6a4aa55f" providerId="Windows Live" clId="Web-{32396039-23B1-4EE0-8041-CA98E3C7C34F}" dt="2024-02-27T15:20:16.262" v="34"/>
          <ac:spMkLst>
            <pc:docMk/>
            <pc:sldMk cId="3688757119" sldId="307"/>
            <ac:spMk id="14" creationId="{DE3BB3B7-E8E8-8524-DAC0-82993879CE95}"/>
          </ac:spMkLst>
        </pc:spChg>
        <pc:spChg chg="add del">
          <ac:chgData name="jangiti swathika" userId="efdedc8c6a4aa55f" providerId="Windows Live" clId="Web-{32396039-23B1-4EE0-8041-CA98E3C7C34F}" dt="2024-02-27T15:22:10.672" v="50"/>
          <ac:spMkLst>
            <pc:docMk/>
            <pc:sldMk cId="3688757119" sldId="307"/>
            <ac:spMk id="15" creationId="{87A9E037-BF8A-5288-314A-59C0335E0B13}"/>
          </ac:spMkLst>
        </pc:spChg>
        <pc:spChg chg="add mod">
          <ac:chgData name="jangiti swathika" userId="efdedc8c6a4aa55f" providerId="Windows Live" clId="Web-{32396039-23B1-4EE0-8041-CA98E3C7C34F}" dt="2024-02-27T15:25:14.418" v="59"/>
          <ac:spMkLst>
            <pc:docMk/>
            <pc:sldMk cId="3688757119" sldId="307"/>
            <ac:spMk id="16" creationId="{EE45FCE4-5487-8055-64DF-466CD0227A46}"/>
          </ac:spMkLst>
        </pc:spChg>
        <pc:spChg chg="add del">
          <ac:chgData name="jangiti swathika" userId="efdedc8c6a4aa55f" providerId="Windows Live" clId="Web-{32396039-23B1-4EE0-8041-CA98E3C7C34F}" dt="2024-02-27T15:22:10.750" v="51"/>
          <ac:spMkLst>
            <pc:docMk/>
            <pc:sldMk cId="3688757119" sldId="307"/>
            <ac:spMk id="17" creationId="{C6BF5CF2-37A7-BEE6-BEDD-B32894A081ED}"/>
          </ac:spMkLst>
        </pc:spChg>
        <pc:spChg chg="add del">
          <ac:chgData name="jangiti swathika" userId="efdedc8c6a4aa55f" providerId="Windows Live" clId="Web-{32396039-23B1-4EE0-8041-CA98E3C7C34F}" dt="2024-02-27T15:20:16.512" v="42"/>
          <ac:spMkLst>
            <pc:docMk/>
            <pc:sldMk cId="3688757119" sldId="307"/>
            <ac:spMk id="18" creationId="{B91F413C-F376-38A3-0197-1C06C39A0F19}"/>
          </ac:spMkLst>
        </pc:spChg>
        <pc:picChg chg="del mod">
          <ac:chgData name="jangiti swathika" userId="efdedc8c6a4aa55f" providerId="Windows Live" clId="Web-{32396039-23B1-4EE0-8041-CA98E3C7C34F}" dt="2024-02-27T15:20:16.153" v="30"/>
          <ac:picMkLst>
            <pc:docMk/>
            <pc:sldMk cId="3688757119" sldId="307"/>
            <ac:picMk id="2" creationId="{302FA4C3-5022-D949-EFF3-FA959298EE43}"/>
          </ac:picMkLst>
        </pc:picChg>
        <pc:picChg chg="add mod">
          <ac:chgData name="jangiti swathika" userId="efdedc8c6a4aa55f" providerId="Windows Live" clId="Web-{32396039-23B1-4EE0-8041-CA98E3C7C34F}" dt="2024-02-27T15:10:53.539" v="10" actId="14100"/>
          <ac:picMkLst>
            <pc:docMk/>
            <pc:sldMk cId="3688757119" sldId="307"/>
            <ac:picMk id="6" creationId="{8EABA98B-C162-A019-ECFD-A81637056635}"/>
          </ac:picMkLst>
        </pc:picChg>
      </pc:sldChg>
    </pc:docChg>
  </pc:docChgLst>
  <pc:docChgLst>
    <pc:chgData name="Guest User" providerId="Windows Live" clId="Web-{AAA66B0A-CC5F-43A5-AB3A-298F7DD666BD}"/>
    <pc:docChg chg="delSld">
      <pc:chgData name="Guest User" userId="" providerId="Windows Live" clId="Web-{AAA66B0A-CC5F-43A5-AB3A-298F7DD666BD}" dt="2024-02-28T03:13:51.332" v="0"/>
      <pc:docMkLst>
        <pc:docMk/>
      </pc:docMkLst>
      <pc:sldChg chg="del">
        <pc:chgData name="Guest User" userId="" providerId="Windows Live" clId="Web-{AAA66B0A-CC5F-43A5-AB3A-298F7DD666BD}" dt="2024-02-28T03:13:51.332" v="0"/>
        <pc:sldMkLst>
          <pc:docMk/>
          <pc:sldMk cId="1884150458" sldId="322"/>
        </pc:sldMkLst>
      </pc:sldChg>
    </pc:docChg>
  </pc:docChgLst>
  <pc:docChgLst>
    <pc:chgData name="Abhinav Kumbalwar" userId="4108bab7e5610e3e" providerId="Windows Live" clId="Web-{40648087-0A24-424C-BB9F-5A976CE0A55F}"/>
    <pc:docChg chg="modSld">
      <pc:chgData name="Abhinav Kumbalwar" userId="4108bab7e5610e3e" providerId="Windows Live" clId="Web-{40648087-0A24-424C-BB9F-5A976CE0A55F}" dt="2024-02-28T08:05:51.505" v="218" actId="20577"/>
      <pc:docMkLst>
        <pc:docMk/>
      </pc:docMkLst>
      <pc:sldChg chg="addSp delSp modSp">
        <pc:chgData name="Abhinav Kumbalwar" userId="4108bab7e5610e3e" providerId="Windows Live" clId="Web-{40648087-0A24-424C-BB9F-5A976CE0A55F}" dt="2024-02-28T08:02:43.125" v="211" actId="14100"/>
        <pc:sldMkLst>
          <pc:docMk/>
          <pc:sldMk cId="2111871806" sldId="311"/>
        </pc:sldMkLst>
        <pc:spChg chg="add mod">
          <ac:chgData name="Abhinav Kumbalwar" userId="4108bab7e5610e3e" providerId="Windows Live" clId="Web-{40648087-0A24-424C-BB9F-5A976CE0A55F}" dt="2024-02-28T08:02:43.125" v="211" actId="14100"/>
          <ac:spMkLst>
            <pc:docMk/>
            <pc:sldMk cId="2111871806" sldId="311"/>
            <ac:spMk id="7" creationId="{132443EE-43FC-5ECF-3F5A-7E2A8608B558}"/>
          </ac:spMkLst>
        </pc:spChg>
        <pc:picChg chg="add mod">
          <ac:chgData name="Abhinav Kumbalwar" userId="4108bab7e5610e3e" providerId="Windows Live" clId="Web-{40648087-0A24-424C-BB9F-5A976CE0A55F}" dt="2024-02-28T08:01:18.591" v="189" actId="1076"/>
          <ac:picMkLst>
            <pc:docMk/>
            <pc:sldMk cId="2111871806" sldId="311"/>
            <ac:picMk id="3" creationId="{7BBF8B36-4DA7-EFDD-9750-C98D8D43DCE4}"/>
          </ac:picMkLst>
        </pc:picChg>
        <pc:picChg chg="mod">
          <ac:chgData name="Abhinav Kumbalwar" userId="4108bab7e5610e3e" providerId="Windows Live" clId="Web-{40648087-0A24-424C-BB9F-5A976CE0A55F}" dt="2024-02-28T08:01:09.778" v="187" actId="14100"/>
          <ac:picMkLst>
            <pc:docMk/>
            <pc:sldMk cId="2111871806" sldId="311"/>
            <ac:picMk id="5" creationId="{C24349CD-92F4-1F87-A5BF-6FE5FDDDF9B2}"/>
          </ac:picMkLst>
        </pc:picChg>
        <pc:picChg chg="add del">
          <ac:chgData name="Abhinav Kumbalwar" userId="4108bab7e5610e3e" providerId="Windows Live" clId="Web-{40648087-0A24-424C-BB9F-5A976CE0A55F}" dt="2024-02-28T08:01:33.592" v="191"/>
          <ac:picMkLst>
            <pc:docMk/>
            <pc:sldMk cId="2111871806" sldId="311"/>
            <ac:picMk id="6" creationId="{0DA83D72-6921-201B-778A-E964AF615705}"/>
          </ac:picMkLst>
        </pc:picChg>
      </pc:sldChg>
      <pc:sldChg chg="modSp">
        <pc:chgData name="Abhinav Kumbalwar" userId="4108bab7e5610e3e" providerId="Windows Live" clId="Web-{40648087-0A24-424C-BB9F-5A976CE0A55F}" dt="2024-02-28T08:05:51.505" v="218" actId="20577"/>
        <pc:sldMkLst>
          <pc:docMk/>
          <pc:sldMk cId="3750995062" sldId="314"/>
        </pc:sldMkLst>
        <pc:spChg chg="mod">
          <ac:chgData name="Abhinav Kumbalwar" userId="4108bab7e5610e3e" providerId="Windows Live" clId="Web-{40648087-0A24-424C-BB9F-5A976CE0A55F}" dt="2024-02-28T08:05:51.505" v="218" actId="20577"/>
          <ac:spMkLst>
            <pc:docMk/>
            <pc:sldMk cId="3750995062" sldId="314"/>
            <ac:spMk id="336" creationId="{00000000-0000-0000-0000-000000000000}"/>
          </ac:spMkLst>
        </pc:spChg>
        <pc:spChg chg="mod">
          <ac:chgData name="Abhinav Kumbalwar" userId="4108bab7e5610e3e" providerId="Windows Live" clId="Web-{40648087-0A24-424C-BB9F-5A976CE0A55F}" dt="2024-02-28T08:03:54.986" v="213" actId="1076"/>
          <ac:spMkLst>
            <pc:docMk/>
            <pc:sldMk cId="3750995062" sldId="314"/>
            <ac:spMk id="340" creationId="{00000000-0000-0000-0000-000000000000}"/>
          </ac:spMkLst>
        </pc:spChg>
      </pc:sldChg>
    </pc:docChg>
  </pc:docChgLst>
  <pc:docChgLst>
    <pc:chgData name="jangiti swathika" userId="efdedc8c6a4aa55f" providerId="Windows Live" clId="Web-{6F343CB4-835C-4163-9F80-28B5C85E78E9}"/>
    <pc:docChg chg="modSld">
      <pc:chgData name="jangiti swathika" userId="efdedc8c6a4aa55f" providerId="Windows Live" clId="Web-{6F343CB4-835C-4163-9F80-28B5C85E78E9}" dt="2024-03-01T06:13:40.838" v="7" actId="20577"/>
      <pc:docMkLst>
        <pc:docMk/>
      </pc:docMkLst>
      <pc:sldChg chg="modSp">
        <pc:chgData name="jangiti swathika" userId="efdedc8c6a4aa55f" providerId="Windows Live" clId="Web-{6F343CB4-835C-4163-9F80-28B5C85E78E9}" dt="2024-03-01T06:13:40.838" v="7" actId="20577"/>
        <pc:sldMkLst>
          <pc:docMk/>
          <pc:sldMk cId="2583200905" sldId="334"/>
        </pc:sldMkLst>
        <pc:spChg chg="mod">
          <ac:chgData name="jangiti swathika" userId="efdedc8c6a4aa55f" providerId="Windows Live" clId="Web-{6F343CB4-835C-4163-9F80-28B5C85E78E9}" dt="2024-03-01T06:13:40.838" v="7" actId="20577"/>
          <ac:spMkLst>
            <pc:docMk/>
            <pc:sldMk cId="2583200905" sldId="334"/>
            <ac:spMk id="2" creationId="{B025C0BF-49CB-548C-E5C4-DCD51325807E}"/>
          </ac:spMkLst>
        </pc:spChg>
      </pc:sldChg>
    </pc:docChg>
  </pc:docChgLst>
  <pc:docChgLst>
    <pc:chgData name="Kangam Gamlin" userId="cacd8a1d2e6f5890" providerId="Windows Live" clId="Web-{DFAA7F72-C026-4C56-8609-2EE5AF70B12E}"/>
    <pc:docChg chg="addSld modSld sldOrd">
      <pc:chgData name="Kangam Gamlin" userId="cacd8a1d2e6f5890" providerId="Windows Live" clId="Web-{DFAA7F72-C026-4C56-8609-2EE5AF70B12E}" dt="2024-02-28T05:30:42.427" v="19" actId="14100"/>
      <pc:docMkLst>
        <pc:docMk/>
      </pc:docMkLst>
      <pc:sldChg chg="delSp modSp">
        <pc:chgData name="Kangam Gamlin" userId="cacd8a1d2e6f5890" providerId="Windows Live" clId="Web-{DFAA7F72-C026-4C56-8609-2EE5AF70B12E}" dt="2024-02-28T05:30:42.427" v="19" actId="14100"/>
        <pc:sldMkLst>
          <pc:docMk/>
          <pc:sldMk cId="2427424291" sldId="306"/>
        </pc:sldMkLst>
        <pc:spChg chg="del mod">
          <ac:chgData name="Kangam Gamlin" userId="cacd8a1d2e6f5890" providerId="Windows Live" clId="Web-{DFAA7F72-C026-4C56-8609-2EE5AF70B12E}" dt="2024-02-28T05:29:48.816" v="8"/>
          <ac:spMkLst>
            <pc:docMk/>
            <pc:sldMk cId="2427424291" sldId="306"/>
            <ac:spMk id="2" creationId="{BC44BEEC-6098-8948-CC84-4DD3ACA89529}"/>
          </ac:spMkLst>
        </pc:spChg>
        <pc:spChg chg="del mod">
          <ac:chgData name="Kangam Gamlin" userId="cacd8a1d2e6f5890" providerId="Windows Live" clId="Web-{DFAA7F72-C026-4C56-8609-2EE5AF70B12E}" dt="2024-02-28T05:29:26.862" v="3"/>
          <ac:spMkLst>
            <pc:docMk/>
            <pc:sldMk cId="2427424291" sldId="306"/>
            <ac:spMk id="3" creationId="{E69D6E8B-B288-AFA2-0114-CE67B585C8A6}"/>
          </ac:spMkLst>
        </pc:spChg>
        <pc:picChg chg="mod">
          <ac:chgData name="Kangam Gamlin" userId="cacd8a1d2e6f5890" providerId="Windows Live" clId="Web-{DFAA7F72-C026-4C56-8609-2EE5AF70B12E}" dt="2024-02-28T05:30:42.427" v="19" actId="14100"/>
          <ac:picMkLst>
            <pc:docMk/>
            <pc:sldMk cId="2427424291" sldId="306"/>
            <ac:picMk id="7" creationId="{A631BD9D-57C2-43B5-B9BB-CA5E577FE5B3}"/>
          </ac:picMkLst>
        </pc:picChg>
      </pc:sldChg>
      <pc:sldChg chg="modSp new ord">
        <pc:chgData name="Kangam Gamlin" userId="cacd8a1d2e6f5890" providerId="Windows Live" clId="Web-{DFAA7F72-C026-4C56-8609-2EE5AF70B12E}" dt="2024-02-28T05:30:19.411" v="15" actId="14100"/>
        <pc:sldMkLst>
          <pc:docMk/>
          <pc:sldMk cId="4053809013" sldId="326"/>
        </pc:sldMkLst>
        <pc:spChg chg="mod">
          <ac:chgData name="Kangam Gamlin" userId="cacd8a1d2e6f5890" providerId="Windows Live" clId="Web-{DFAA7F72-C026-4C56-8609-2EE5AF70B12E}" dt="2024-02-28T05:30:19.411" v="15" actId="14100"/>
          <ac:spMkLst>
            <pc:docMk/>
            <pc:sldMk cId="4053809013" sldId="326"/>
            <ac:spMk id="2" creationId="{57F5B1B6-3EFF-BC5E-636F-BB1C41A59611}"/>
          </ac:spMkLst>
        </pc:spChg>
        <pc:spChg chg="mod">
          <ac:chgData name="Kangam Gamlin" userId="cacd8a1d2e6f5890" providerId="Windows Live" clId="Web-{DFAA7F72-C026-4C56-8609-2EE5AF70B12E}" dt="2024-02-28T05:30:03.019" v="12" actId="1076"/>
          <ac:spMkLst>
            <pc:docMk/>
            <pc:sldMk cId="4053809013" sldId="326"/>
            <ac:spMk id="3" creationId="{2257208F-6F61-5CCA-C09D-DF5E42DB1275}"/>
          </ac:spMkLst>
        </pc:spChg>
      </pc:sldChg>
    </pc:docChg>
  </pc:docChgLst>
  <pc:docChgLst>
    <pc:chgData name="jangiti swathika" userId="efdedc8c6a4aa55f" providerId="Windows Live" clId="Web-{19453862-A1AE-46E1-9403-77A4BBAC6ED3}"/>
    <pc:docChg chg="modSld">
      <pc:chgData name="jangiti swathika" userId="efdedc8c6a4aa55f" providerId="Windows Live" clId="Web-{19453862-A1AE-46E1-9403-77A4BBAC6ED3}" dt="2024-02-27T14:19:56.435" v="15" actId="14100"/>
      <pc:docMkLst>
        <pc:docMk/>
      </pc:docMkLst>
      <pc:sldChg chg="addSp modSp">
        <pc:chgData name="jangiti swathika" userId="efdedc8c6a4aa55f" providerId="Windows Live" clId="Web-{19453862-A1AE-46E1-9403-77A4BBAC6ED3}" dt="2024-02-27T14:19:56.435" v="15" actId="14100"/>
        <pc:sldMkLst>
          <pc:docMk/>
          <pc:sldMk cId="3688757119" sldId="307"/>
        </pc:sldMkLst>
        <pc:spChg chg="mod">
          <ac:chgData name="jangiti swathika" userId="efdedc8c6a4aa55f" providerId="Windows Live" clId="Web-{19453862-A1AE-46E1-9403-77A4BBAC6ED3}" dt="2024-02-27T14:19:56.435" v="15" actId="14100"/>
          <ac:spMkLst>
            <pc:docMk/>
            <pc:sldMk cId="3688757119" sldId="307"/>
            <ac:spMk id="10" creationId="{4E6B8A04-C293-2A31-53E3-D343710741DD}"/>
          </ac:spMkLst>
        </pc:spChg>
        <pc:picChg chg="add mod">
          <ac:chgData name="jangiti swathika" userId="efdedc8c6a4aa55f" providerId="Windows Live" clId="Web-{19453862-A1AE-46E1-9403-77A4BBAC6ED3}" dt="2024-02-27T14:19:34.325" v="14" actId="14100"/>
          <ac:picMkLst>
            <pc:docMk/>
            <pc:sldMk cId="3688757119" sldId="307"/>
            <ac:picMk id="2" creationId="{302FA4C3-5022-D949-EFF3-FA959298EE43}"/>
          </ac:picMkLst>
        </pc:picChg>
      </pc:sldChg>
    </pc:docChg>
  </pc:docChgLst>
  <pc:docChgLst>
    <pc:chgData name="jangiti swathika" userId="efdedc8c6a4aa55f" providerId="Windows Live" clId="Web-{A14F4FB4-6606-4BC6-83E0-E0C3B9F2CF66}"/>
    <pc:docChg chg="modSld">
      <pc:chgData name="jangiti swathika" userId="efdedc8c6a4aa55f" providerId="Windows Live" clId="Web-{A14F4FB4-6606-4BC6-83E0-E0C3B9F2CF66}" dt="2024-02-29T14:17:51.538" v="33" actId="20577"/>
      <pc:docMkLst>
        <pc:docMk/>
      </pc:docMkLst>
      <pc:sldChg chg="modSp">
        <pc:chgData name="jangiti swathika" userId="efdedc8c6a4aa55f" providerId="Windows Live" clId="Web-{A14F4FB4-6606-4BC6-83E0-E0C3B9F2CF66}" dt="2024-02-29T14:17:51.538" v="33" actId="20577"/>
        <pc:sldMkLst>
          <pc:docMk/>
          <pc:sldMk cId="2583200905" sldId="334"/>
        </pc:sldMkLst>
        <pc:spChg chg="mod">
          <ac:chgData name="jangiti swathika" userId="efdedc8c6a4aa55f" providerId="Windows Live" clId="Web-{A14F4FB4-6606-4BC6-83E0-E0C3B9F2CF66}" dt="2024-02-29T14:17:51.538" v="33" actId="20577"/>
          <ac:spMkLst>
            <pc:docMk/>
            <pc:sldMk cId="2583200905" sldId="334"/>
            <ac:spMk id="2" creationId="{B025C0BF-49CB-548C-E5C4-DCD51325807E}"/>
          </ac:spMkLst>
        </pc:spChg>
      </pc:sldChg>
    </pc:docChg>
  </pc:docChgLst>
  <pc:docChgLst>
    <pc:chgData name="Guest User" providerId="Windows Live" clId="Web-{735DF103-8CFE-4516-A477-989F2AC94C21}"/>
    <pc:docChg chg="modSld">
      <pc:chgData name="Guest User" userId="" providerId="Windows Live" clId="Web-{735DF103-8CFE-4516-A477-989F2AC94C21}" dt="2024-02-28T17:09:24.978" v="1317" actId="14100"/>
      <pc:docMkLst>
        <pc:docMk/>
      </pc:docMkLst>
      <pc:sldChg chg="modSp">
        <pc:chgData name="Guest User" userId="" providerId="Windows Live" clId="Web-{735DF103-8CFE-4516-A477-989F2AC94C21}" dt="2024-02-28T17:09:24.978" v="1317" actId="14100"/>
        <pc:sldMkLst>
          <pc:docMk/>
          <pc:sldMk cId="2937138820" sldId="316"/>
        </pc:sldMkLst>
        <pc:spChg chg="mod">
          <ac:chgData name="Guest User" userId="" providerId="Windows Live" clId="Web-{735DF103-8CFE-4516-A477-989F2AC94C21}" dt="2024-02-28T17:09:24.978" v="1317" actId="14100"/>
          <ac:spMkLst>
            <pc:docMk/>
            <pc:sldMk cId="2937138820" sldId="316"/>
            <ac:spMk id="4" creationId="{BDADB6A9-F0D2-2F39-6134-94F7E3B6CA03}"/>
          </ac:spMkLst>
        </pc:spChg>
      </pc:sldChg>
    </pc:docChg>
  </pc:docChgLst>
  <pc:docChgLst>
    <pc:chgData name="jangiti swathika" userId="efdedc8c6a4aa55f" providerId="Windows Live" clId="Web-{534A9378-E3FC-40E4-A926-AF35AE4AEF00}"/>
    <pc:docChg chg="modSld">
      <pc:chgData name="jangiti swathika" userId="efdedc8c6a4aa55f" providerId="Windows Live" clId="Web-{534A9378-E3FC-40E4-A926-AF35AE4AEF00}" dt="2024-02-29T07:27:10.340" v="1" actId="1076"/>
      <pc:docMkLst>
        <pc:docMk/>
      </pc:docMkLst>
      <pc:sldChg chg="modSp">
        <pc:chgData name="jangiti swathika" userId="efdedc8c6a4aa55f" providerId="Windows Live" clId="Web-{534A9378-E3FC-40E4-A926-AF35AE4AEF00}" dt="2024-02-29T07:27:10.340" v="1" actId="1076"/>
        <pc:sldMkLst>
          <pc:docMk/>
          <pc:sldMk cId="0" sldId="256"/>
        </pc:sldMkLst>
        <pc:spChg chg="mod">
          <ac:chgData name="jangiti swathika" userId="efdedc8c6a4aa55f" providerId="Windows Live" clId="Web-{534A9378-E3FC-40E4-A926-AF35AE4AEF00}" dt="2024-02-29T07:27:10.340" v="1" actId="1076"/>
          <ac:spMkLst>
            <pc:docMk/>
            <pc:sldMk cId="0" sldId="256"/>
            <ac:spMk id="319" creationId="{00000000-0000-0000-0000-000000000000}"/>
          </ac:spMkLst>
        </pc:spChg>
      </pc:sldChg>
    </pc:docChg>
  </pc:docChgLst>
  <pc:docChgLst>
    <pc:chgData name="Abhinav Kumbalwar" userId="4108bab7e5610e3e" providerId="Windows Live" clId="Web-{37905FA8-07E9-44C5-873E-F7480E2DBF91}"/>
    <pc:docChg chg="modSld">
      <pc:chgData name="Abhinav Kumbalwar" userId="4108bab7e5610e3e" providerId="Windows Live" clId="Web-{37905FA8-07E9-44C5-873E-F7480E2DBF91}" dt="2024-02-28T12:30:25.605" v="30" actId="20577"/>
      <pc:docMkLst>
        <pc:docMk/>
      </pc:docMkLst>
      <pc:sldChg chg="modSp">
        <pc:chgData name="Abhinav Kumbalwar" userId="4108bab7e5610e3e" providerId="Windows Live" clId="Web-{37905FA8-07E9-44C5-873E-F7480E2DBF91}" dt="2024-02-28T12:30:25.605" v="30" actId="20577"/>
        <pc:sldMkLst>
          <pc:docMk/>
          <pc:sldMk cId="1278802062" sldId="304"/>
        </pc:sldMkLst>
        <pc:spChg chg="mod">
          <ac:chgData name="Abhinav Kumbalwar" userId="4108bab7e5610e3e" providerId="Windows Live" clId="Web-{37905FA8-07E9-44C5-873E-F7480E2DBF91}" dt="2024-02-28T12:30:25.605" v="30" actId="20577"/>
          <ac:spMkLst>
            <pc:docMk/>
            <pc:sldMk cId="1278802062" sldId="304"/>
            <ac:spMk id="2" creationId="{0279E5BA-378A-4C95-B421-AD7781215143}"/>
          </ac:spMkLst>
        </pc:spChg>
      </pc:sldChg>
      <pc:sldChg chg="modSp">
        <pc:chgData name="Abhinav Kumbalwar" userId="4108bab7e5610e3e" providerId="Windows Live" clId="Web-{37905FA8-07E9-44C5-873E-F7480E2DBF91}" dt="2024-02-28T12:29:02.040" v="28" actId="20577"/>
        <pc:sldMkLst>
          <pc:docMk/>
          <pc:sldMk cId="2988608098" sldId="312"/>
        </pc:sldMkLst>
        <pc:spChg chg="mod">
          <ac:chgData name="Abhinav Kumbalwar" userId="4108bab7e5610e3e" providerId="Windows Live" clId="Web-{37905FA8-07E9-44C5-873E-F7480E2DBF91}" dt="2024-02-28T12:29:02.040" v="28" actId="20577"/>
          <ac:spMkLst>
            <pc:docMk/>
            <pc:sldMk cId="2988608098" sldId="312"/>
            <ac:spMk id="2" creationId="{5AD71070-00D1-C0C3-D112-1ECDF8BE0C50}"/>
          </ac:spMkLst>
        </pc:spChg>
      </pc:sldChg>
      <pc:sldChg chg="modSp">
        <pc:chgData name="Abhinav Kumbalwar" userId="4108bab7e5610e3e" providerId="Windows Live" clId="Web-{37905FA8-07E9-44C5-873E-F7480E2DBF91}" dt="2024-02-28T12:27:57.039" v="22" actId="1076"/>
        <pc:sldMkLst>
          <pc:docMk/>
          <pc:sldMk cId="3750995062" sldId="314"/>
        </pc:sldMkLst>
        <pc:spChg chg="mod">
          <ac:chgData name="Abhinav Kumbalwar" userId="4108bab7e5610e3e" providerId="Windows Live" clId="Web-{37905FA8-07E9-44C5-873E-F7480E2DBF91}" dt="2024-02-28T12:25:36.270" v="1" actId="20577"/>
          <ac:spMkLst>
            <pc:docMk/>
            <pc:sldMk cId="3750995062" sldId="314"/>
            <ac:spMk id="336" creationId="{00000000-0000-0000-0000-000000000000}"/>
          </ac:spMkLst>
        </pc:spChg>
        <pc:spChg chg="mod">
          <ac:chgData name="Abhinav Kumbalwar" userId="4108bab7e5610e3e" providerId="Windows Live" clId="Web-{37905FA8-07E9-44C5-873E-F7480E2DBF91}" dt="2024-02-28T12:27:57.039" v="22" actId="1076"/>
          <ac:spMkLst>
            <pc:docMk/>
            <pc:sldMk cId="3750995062" sldId="314"/>
            <ac:spMk id="340" creationId="{00000000-0000-0000-0000-000000000000}"/>
          </ac:spMkLst>
        </pc:spChg>
      </pc:sldChg>
    </pc:docChg>
  </pc:docChgLst>
  <pc:docChgLst>
    <pc:chgData name="jangiti swathika" userId="efdedc8c6a4aa55f" providerId="Windows Live" clId="Web-{D6037C95-999D-4E5A-8F39-79CF79822A2B}"/>
    <pc:docChg chg="modSld">
      <pc:chgData name="jangiti swathika" userId="efdedc8c6a4aa55f" providerId="Windows Live" clId="Web-{D6037C95-999D-4E5A-8F39-79CF79822A2B}" dt="2024-02-28T08:51:56.218" v="54" actId="20577"/>
      <pc:docMkLst>
        <pc:docMk/>
      </pc:docMkLst>
      <pc:sldChg chg="modSp">
        <pc:chgData name="jangiti swathika" userId="efdedc8c6a4aa55f" providerId="Windows Live" clId="Web-{D6037C95-999D-4E5A-8F39-79CF79822A2B}" dt="2024-02-28T08:51:56.218" v="54" actId="20577"/>
        <pc:sldMkLst>
          <pc:docMk/>
          <pc:sldMk cId="3933146401" sldId="327"/>
        </pc:sldMkLst>
        <pc:spChg chg="mod">
          <ac:chgData name="jangiti swathika" userId="efdedc8c6a4aa55f" providerId="Windows Live" clId="Web-{D6037C95-999D-4E5A-8F39-79CF79822A2B}" dt="2024-02-28T08:51:56.218" v="54" actId="20577"/>
          <ac:spMkLst>
            <pc:docMk/>
            <pc:sldMk cId="3933146401" sldId="327"/>
            <ac:spMk id="4" creationId="{BDADB6A9-F0D2-2F39-6134-94F7E3B6CA03}"/>
          </ac:spMkLst>
        </pc:spChg>
      </pc:sldChg>
    </pc:docChg>
  </pc:docChgLst>
  <pc:docChgLst>
    <pc:chgData name="Guest User" providerId="Windows Live" clId="Web-{EC138345-5121-4C46-BC20-435F1E391A01}"/>
    <pc:docChg chg="addSld delSld modSld sldOrd">
      <pc:chgData name="Guest User" userId="" providerId="Windows Live" clId="Web-{EC138345-5121-4C46-BC20-435F1E391A01}" dt="2024-02-28T02:47:38.272" v="1240" actId="20577"/>
      <pc:docMkLst>
        <pc:docMk/>
      </pc:docMkLst>
      <pc:sldChg chg="delSp new del">
        <pc:chgData name="Guest User" userId="" providerId="Windows Live" clId="Web-{EC138345-5121-4C46-BC20-435F1E391A01}" dt="2024-02-28T02:09:45.575" v="4"/>
        <pc:sldMkLst>
          <pc:docMk/>
          <pc:sldMk cId="1992295742" sldId="314"/>
        </pc:sldMkLst>
        <pc:spChg chg="del">
          <ac:chgData name="Guest User" userId="" providerId="Windows Live" clId="Web-{EC138345-5121-4C46-BC20-435F1E391A01}" dt="2024-02-28T02:09:34.465" v="2"/>
          <ac:spMkLst>
            <pc:docMk/>
            <pc:sldMk cId="1992295742" sldId="314"/>
            <ac:spMk id="2" creationId="{C6CEEE33-B85A-3BF0-93A4-1BD1E50F1847}"/>
          </ac:spMkLst>
        </pc:spChg>
        <pc:spChg chg="del">
          <ac:chgData name="Guest User" userId="" providerId="Windows Live" clId="Web-{EC138345-5121-4C46-BC20-435F1E391A01}" dt="2024-02-28T02:09:29.543" v="1"/>
          <ac:spMkLst>
            <pc:docMk/>
            <pc:sldMk cId="1992295742" sldId="314"/>
            <ac:spMk id="3" creationId="{B49500F3-D6BB-0216-DC43-76E436B462F6}"/>
          </ac:spMkLst>
        </pc:spChg>
      </pc:sldChg>
      <pc:sldChg chg="add ord">
        <pc:chgData name="Guest User" userId="" providerId="Windows Live" clId="Web-{EC138345-5121-4C46-BC20-435F1E391A01}" dt="2024-02-28T02:10:19.576" v="5"/>
        <pc:sldMkLst>
          <pc:docMk/>
          <pc:sldMk cId="1052517992" sldId="315"/>
        </pc:sldMkLst>
      </pc:sldChg>
      <pc:sldChg chg="addSp delSp modSp add del ord">
        <pc:chgData name="Guest User" userId="" providerId="Windows Live" clId="Web-{EC138345-5121-4C46-BC20-435F1E391A01}" dt="2024-02-28T02:47:38.272" v="1240" actId="20577"/>
        <pc:sldMkLst>
          <pc:docMk/>
          <pc:sldMk cId="2937138820" sldId="316"/>
        </pc:sldMkLst>
        <pc:spChg chg="del mod">
          <ac:chgData name="Guest User" userId="" providerId="Windows Live" clId="Web-{EC138345-5121-4C46-BC20-435F1E391A01}" dt="2024-02-28T02:47:38.272" v="1240" actId="20577"/>
          <ac:spMkLst>
            <pc:docMk/>
            <pc:sldMk cId="2937138820" sldId="316"/>
            <ac:spMk id="4" creationId="{BDADB6A9-F0D2-2F39-6134-94F7E3B6CA03}"/>
          </ac:spMkLst>
        </pc:spChg>
        <pc:picChg chg="add del mod">
          <ac:chgData name="Guest User" userId="" providerId="Windows Live" clId="Web-{EC138345-5121-4C46-BC20-435F1E391A01}" dt="2024-02-28T02:17:13.405" v="41"/>
          <ac:picMkLst>
            <pc:docMk/>
            <pc:sldMk cId="2937138820" sldId="316"/>
            <ac:picMk id="2" creationId="{4CF1D3CD-C7BB-B06E-5A56-551E2B991054}"/>
          </ac:picMkLst>
        </pc:picChg>
      </pc:sldChg>
    </pc:docChg>
  </pc:docChgLst>
  <pc:docChgLst>
    <pc:chgData name="jangiti swathika" userId="efdedc8c6a4aa55f" providerId="Windows Live" clId="Web-{82C5EDB8-4DC6-445C-AD40-79076094E920}"/>
    <pc:docChg chg="modSld">
      <pc:chgData name="jangiti swathika" userId="efdedc8c6a4aa55f" providerId="Windows Live" clId="Web-{82C5EDB8-4DC6-445C-AD40-79076094E920}" dt="2024-02-26T15:01:23.905" v="6"/>
      <pc:docMkLst>
        <pc:docMk/>
      </pc:docMkLst>
      <pc:sldChg chg="addSp delSp modSp">
        <pc:chgData name="jangiti swathika" userId="efdedc8c6a4aa55f" providerId="Windows Live" clId="Web-{82C5EDB8-4DC6-445C-AD40-79076094E920}" dt="2024-02-26T14:52:37.664" v="0"/>
        <pc:sldMkLst>
          <pc:docMk/>
          <pc:sldMk cId="0" sldId="256"/>
        </pc:sldMkLst>
        <pc:spChg chg="add mod">
          <ac:chgData name="jangiti swathika" userId="efdedc8c6a4aa55f" providerId="Windows Live" clId="Web-{82C5EDB8-4DC6-445C-AD40-79076094E920}" dt="2024-02-26T14:52:37.664" v="0"/>
          <ac:spMkLst>
            <pc:docMk/>
            <pc:sldMk cId="0" sldId="256"/>
            <ac:spMk id="3" creationId="{4DF20BB2-D408-1B2E-5F5F-2CC19513F4E6}"/>
          </ac:spMkLst>
        </pc:spChg>
        <pc:spChg chg="del">
          <ac:chgData name="jangiti swathika" userId="efdedc8c6a4aa55f" providerId="Windows Live" clId="Web-{82C5EDB8-4DC6-445C-AD40-79076094E920}" dt="2024-02-26T14:52:37.664" v="0"/>
          <ac:spMkLst>
            <pc:docMk/>
            <pc:sldMk cId="0" sldId="256"/>
            <ac:spMk id="320" creationId="{00000000-0000-0000-0000-000000000000}"/>
          </ac:spMkLst>
        </pc:spChg>
      </pc:sldChg>
      <pc:sldChg chg="modSp">
        <pc:chgData name="jangiti swathika" userId="efdedc8c6a4aa55f" providerId="Windows Live" clId="Web-{82C5EDB8-4DC6-445C-AD40-79076094E920}" dt="2024-02-26T14:53:04.806" v="2" actId="20577"/>
        <pc:sldMkLst>
          <pc:docMk/>
          <pc:sldMk cId="0" sldId="257"/>
        </pc:sldMkLst>
        <pc:spChg chg="mod">
          <ac:chgData name="jangiti swathika" userId="efdedc8c6a4aa55f" providerId="Windows Live" clId="Web-{82C5EDB8-4DC6-445C-AD40-79076094E920}" dt="2024-02-26T14:53:04.806" v="2" actId="20577"/>
          <ac:spMkLst>
            <pc:docMk/>
            <pc:sldMk cId="0" sldId="257"/>
            <ac:spMk id="325" creationId="{00000000-0000-0000-0000-000000000000}"/>
          </ac:spMkLst>
        </pc:spChg>
      </pc:sldChg>
      <pc:sldChg chg="modSp mod modClrScheme chgLayout">
        <pc:chgData name="jangiti swathika" userId="efdedc8c6a4aa55f" providerId="Windows Live" clId="Web-{82C5EDB8-4DC6-445C-AD40-79076094E920}" dt="2024-02-26T15:01:23.905" v="6"/>
        <pc:sldMkLst>
          <pc:docMk/>
          <pc:sldMk cId="0" sldId="265"/>
        </pc:sldMkLst>
        <pc:spChg chg="mod">
          <ac:chgData name="jangiti swathika" userId="efdedc8c6a4aa55f" providerId="Windows Live" clId="Web-{82C5EDB8-4DC6-445C-AD40-79076094E920}" dt="2024-02-26T15:00:42.279" v="5" actId="1076"/>
          <ac:spMkLst>
            <pc:docMk/>
            <pc:sldMk cId="0" sldId="265"/>
            <ac:spMk id="410" creationId="{00000000-0000-0000-0000-000000000000}"/>
          </ac:spMkLst>
        </pc:spChg>
        <pc:spChg chg="mod ord">
          <ac:chgData name="jangiti swathika" userId="efdedc8c6a4aa55f" providerId="Windows Live" clId="Web-{82C5EDB8-4DC6-445C-AD40-79076094E920}" dt="2024-02-26T15:01:23.905" v="6"/>
          <ac:spMkLst>
            <pc:docMk/>
            <pc:sldMk cId="0" sldId="265"/>
            <ac:spMk id="411" creationId="{00000000-0000-0000-0000-000000000000}"/>
          </ac:spMkLst>
        </pc:spChg>
        <pc:spChg chg="mod ord">
          <ac:chgData name="jangiti swathika" userId="efdedc8c6a4aa55f" providerId="Windows Live" clId="Web-{82C5EDB8-4DC6-445C-AD40-79076094E920}" dt="2024-02-26T15:01:23.905" v="6"/>
          <ac:spMkLst>
            <pc:docMk/>
            <pc:sldMk cId="0" sldId="265"/>
            <ac:spMk id="412" creationId="{00000000-0000-0000-0000-000000000000}"/>
          </ac:spMkLst>
        </pc:spChg>
      </pc:sldChg>
    </pc:docChg>
  </pc:docChgLst>
  <pc:docChgLst>
    <pc:chgData name="Abhinav Kumbalwar" userId="4108bab7e5610e3e" providerId="Windows Live" clId="Web-{EB9CFDCC-D3DF-4A18-B38A-E33D208FA355}"/>
    <pc:docChg chg="modSld">
      <pc:chgData name="Abhinav Kumbalwar" userId="4108bab7e5610e3e" providerId="Windows Live" clId="Web-{EB9CFDCC-D3DF-4A18-B38A-E33D208FA355}" dt="2024-03-01T11:37:36.903" v="9" actId="20577"/>
      <pc:docMkLst>
        <pc:docMk/>
      </pc:docMkLst>
      <pc:sldChg chg="modSp">
        <pc:chgData name="Abhinav Kumbalwar" userId="4108bab7e5610e3e" providerId="Windows Live" clId="Web-{EB9CFDCC-D3DF-4A18-B38A-E33D208FA355}" dt="2024-03-01T11:37:36.903" v="9" actId="20577"/>
        <pc:sldMkLst>
          <pc:docMk/>
          <pc:sldMk cId="1278802062" sldId="304"/>
        </pc:sldMkLst>
        <pc:spChg chg="mod">
          <ac:chgData name="Abhinav Kumbalwar" userId="4108bab7e5610e3e" providerId="Windows Live" clId="Web-{EB9CFDCC-D3DF-4A18-B38A-E33D208FA355}" dt="2024-03-01T11:37:36.903" v="9" actId="20577"/>
          <ac:spMkLst>
            <pc:docMk/>
            <pc:sldMk cId="1278802062" sldId="304"/>
            <ac:spMk id="2" creationId="{0279E5BA-378A-4C95-B421-AD7781215143}"/>
          </ac:spMkLst>
        </pc:spChg>
      </pc:sldChg>
    </pc:docChg>
  </pc:docChgLst>
  <pc:docChgLst>
    <pc:chgData name="Kangam Gamlin" userId="cacd8a1d2e6f5890" providerId="Windows Live" clId="Web-{C38A43AC-9A14-440A-B82F-9568837C789E}"/>
    <pc:docChg chg="modSld">
      <pc:chgData name="Kangam Gamlin" userId="cacd8a1d2e6f5890" providerId="Windows Live" clId="Web-{C38A43AC-9A14-440A-B82F-9568837C789E}" dt="2024-02-27T13:37:22.527" v="139" actId="20577"/>
      <pc:docMkLst>
        <pc:docMk/>
      </pc:docMkLst>
      <pc:sldChg chg="modSp">
        <pc:chgData name="Kangam Gamlin" userId="cacd8a1d2e6f5890" providerId="Windows Live" clId="Web-{C38A43AC-9A14-440A-B82F-9568837C789E}" dt="2024-02-27T13:37:22.527" v="139" actId="20577"/>
        <pc:sldMkLst>
          <pc:docMk/>
          <pc:sldMk cId="0" sldId="256"/>
        </pc:sldMkLst>
        <pc:spChg chg="mod">
          <ac:chgData name="Kangam Gamlin" userId="cacd8a1d2e6f5890" providerId="Windows Live" clId="Web-{C38A43AC-9A14-440A-B82F-9568837C789E}" dt="2024-02-27T13:37:22.527" v="139" actId="20577"/>
          <ac:spMkLst>
            <pc:docMk/>
            <pc:sldMk cId="0" sldId="256"/>
            <ac:spMk id="3" creationId="{4DF20BB2-D408-1B2E-5F5F-2CC19513F4E6}"/>
          </ac:spMkLst>
        </pc:spChg>
        <pc:spChg chg="mod">
          <ac:chgData name="Kangam Gamlin" userId="cacd8a1d2e6f5890" providerId="Windows Live" clId="Web-{C38A43AC-9A14-440A-B82F-9568837C789E}" dt="2024-02-27T13:33:52.163" v="120" actId="20577"/>
          <ac:spMkLst>
            <pc:docMk/>
            <pc:sldMk cId="0" sldId="256"/>
            <ac:spMk id="319" creationId="{00000000-0000-0000-0000-000000000000}"/>
          </ac:spMkLst>
        </pc:spChg>
      </pc:sldChg>
      <pc:sldChg chg="addSp delSp modSp mod modClrScheme chgLayout">
        <pc:chgData name="Kangam Gamlin" userId="cacd8a1d2e6f5890" providerId="Windows Live" clId="Web-{C38A43AC-9A14-440A-B82F-9568837C789E}" dt="2024-02-27T13:35:34.962" v="136"/>
        <pc:sldMkLst>
          <pc:docMk/>
          <pc:sldMk cId="0" sldId="258"/>
        </pc:sldMkLst>
        <pc:spChg chg="add del mod ord">
          <ac:chgData name="Kangam Gamlin" userId="cacd8a1d2e6f5890" providerId="Windows Live" clId="Web-{C38A43AC-9A14-440A-B82F-9568837C789E}" dt="2024-02-27T13:34:12.085" v="121"/>
          <ac:spMkLst>
            <pc:docMk/>
            <pc:sldMk cId="0" sldId="258"/>
            <ac:spMk id="3" creationId="{CB08EC14-7A27-BEBC-93C1-3401B54BA468}"/>
          </ac:spMkLst>
        </pc:spChg>
        <pc:spChg chg="add del mod">
          <ac:chgData name="Kangam Gamlin" userId="cacd8a1d2e6f5890" providerId="Windows Live" clId="Web-{C38A43AC-9A14-440A-B82F-9568837C789E}" dt="2024-02-27T13:31:31.144" v="93"/>
          <ac:spMkLst>
            <pc:docMk/>
            <pc:sldMk cId="0" sldId="258"/>
            <ac:spMk id="5" creationId="{B7E1843E-5A5D-068F-AF28-3C9C29152A95}"/>
          </ac:spMkLst>
        </pc:spChg>
        <pc:spChg chg="add del mod">
          <ac:chgData name="Kangam Gamlin" userId="cacd8a1d2e6f5890" providerId="Windows Live" clId="Web-{C38A43AC-9A14-440A-B82F-9568837C789E}" dt="2024-02-27T13:31:43.394" v="96"/>
          <ac:spMkLst>
            <pc:docMk/>
            <pc:sldMk cId="0" sldId="258"/>
            <ac:spMk id="7" creationId="{8BC14636-FDD3-7436-4953-22EF12AC016B}"/>
          </ac:spMkLst>
        </pc:spChg>
        <pc:spChg chg="add del mod">
          <ac:chgData name="Kangam Gamlin" userId="cacd8a1d2e6f5890" providerId="Windows Live" clId="Web-{C38A43AC-9A14-440A-B82F-9568837C789E}" dt="2024-02-27T13:31:57.863" v="99"/>
          <ac:spMkLst>
            <pc:docMk/>
            <pc:sldMk cId="0" sldId="258"/>
            <ac:spMk id="9" creationId="{6AB6A083-8CAF-EB4C-E877-11A6A9F79F2F}"/>
          </ac:spMkLst>
        </pc:spChg>
        <pc:spChg chg="add del mod">
          <ac:chgData name="Kangam Gamlin" userId="cacd8a1d2e6f5890" providerId="Windows Live" clId="Web-{C38A43AC-9A14-440A-B82F-9568837C789E}" dt="2024-02-27T13:32:09.567" v="102"/>
          <ac:spMkLst>
            <pc:docMk/>
            <pc:sldMk cId="0" sldId="258"/>
            <ac:spMk id="11" creationId="{38DDCD2D-65CC-8472-68F5-28085FE6E361}"/>
          </ac:spMkLst>
        </pc:spChg>
        <pc:spChg chg="add del mod">
          <ac:chgData name="Kangam Gamlin" userId="cacd8a1d2e6f5890" providerId="Windows Live" clId="Web-{C38A43AC-9A14-440A-B82F-9568837C789E}" dt="2024-02-27T13:32:27.614" v="104"/>
          <ac:spMkLst>
            <pc:docMk/>
            <pc:sldMk cId="0" sldId="258"/>
            <ac:spMk id="13" creationId="{3618AC9F-FC8C-A880-891E-BBAA9EBA2BEB}"/>
          </ac:spMkLst>
        </pc:spChg>
        <pc:spChg chg="del">
          <ac:chgData name="Kangam Gamlin" userId="cacd8a1d2e6f5890" providerId="Windows Live" clId="Web-{C38A43AC-9A14-440A-B82F-9568837C789E}" dt="2024-02-27T13:31:12.738" v="90"/>
          <ac:spMkLst>
            <pc:docMk/>
            <pc:sldMk cId="0" sldId="258"/>
            <ac:spMk id="331" creationId="{00000000-0000-0000-0000-000000000000}"/>
          </ac:spMkLst>
        </pc:spChg>
        <pc:spChg chg="del mod">
          <ac:chgData name="Kangam Gamlin" userId="cacd8a1d2e6f5890" providerId="Windows Live" clId="Web-{C38A43AC-9A14-440A-B82F-9568837C789E}" dt="2024-02-27T13:31:40.301" v="95"/>
          <ac:spMkLst>
            <pc:docMk/>
            <pc:sldMk cId="0" sldId="258"/>
            <ac:spMk id="332" creationId="{00000000-0000-0000-0000-000000000000}"/>
          </ac:spMkLst>
        </pc:spChg>
        <pc:spChg chg="del mod ord">
          <ac:chgData name="Kangam Gamlin" userId="cacd8a1d2e6f5890" providerId="Windows Live" clId="Web-{C38A43AC-9A14-440A-B82F-9568837C789E}" dt="2024-02-27T13:33:32.256" v="118"/>
          <ac:spMkLst>
            <pc:docMk/>
            <pc:sldMk cId="0" sldId="258"/>
            <ac:spMk id="333" creationId="{00000000-0000-0000-0000-000000000000}"/>
          </ac:spMkLst>
        </pc:spChg>
        <pc:spChg chg="del">
          <ac:chgData name="Kangam Gamlin" userId="cacd8a1d2e6f5890" providerId="Windows Live" clId="Web-{C38A43AC-9A14-440A-B82F-9568837C789E}" dt="2024-02-27T13:31:54.645" v="98"/>
          <ac:spMkLst>
            <pc:docMk/>
            <pc:sldMk cId="0" sldId="258"/>
            <ac:spMk id="334" creationId="{00000000-0000-0000-0000-000000000000}"/>
          </ac:spMkLst>
        </pc:spChg>
        <pc:spChg chg="del">
          <ac:chgData name="Kangam Gamlin" userId="cacd8a1d2e6f5890" providerId="Windows Live" clId="Web-{C38A43AC-9A14-440A-B82F-9568837C789E}" dt="2024-02-27T13:32:11.926" v="103"/>
          <ac:spMkLst>
            <pc:docMk/>
            <pc:sldMk cId="0" sldId="258"/>
            <ac:spMk id="335" creationId="{00000000-0000-0000-0000-000000000000}"/>
          </ac:spMkLst>
        </pc:spChg>
        <pc:spChg chg="mod ord">
          <ac:chgData name="Kangam Gamlin" userId="cacd8a1d2e6f5890" providerId="Windows Live" clId="Web-{C38A43AC-9A14-440A-B82F-9568837C789E}" dt="2024-02-27T13:35:01.742" v="130" actId="14100"/>
          <ac:spMkLst>
            <pc:docMk/>
            <pc:sldMk cId="0" sldId="258"/>
            <ac:spMk id="336" creationId="{00000000-0000-0000-0000-000000000000}"/>
          </ac:spMkLst>
        </pc:spChg>
        <pc:spChg chg="del mod">
          <ac:chgData name="Kangam Gamlin" userId="cacd8a1d2e6f5890" providerId="Windows Live" clId="Web-{C38A43AC-9A14-440A-B82F-9568837C789E}" dt="2024-02-27T13:31:23.847" v="92"/>
          <ac:spMkLst>
            <pc:docMk/>
            <pc:sldMk cId="0" sldId="258"/>
            <ac:spMk id="337" creationId="{00000000-0000-0000-0000-000000000000}"/>
          </ac:spMkLst>
        </pc:spChg>
        <pc:spChg chg="del mod">
          <ac:chgData name="Kangam Gamlin" userId="cacd8a1d2e6f5890" providerId="Windows Live" clId="Web-{C38A43AC-9A14-440A-B82F-9568837C789E}" dt="2024-02-27T13:32:00.348" v="100"/>
          <ac:spMkLst>
            <pc:docMk/>
            <pc:sldMk cId="0" sldId="258"/>
            <ac:spMk id="338" creationId="{00000000-0000-0000-0000-000000000000}"/>
          </ac:spMkLst>
        </pc:spChg>
        <pc:spChg chg="del">
          <ac:chgData name="Kangam Gamlin" userId="cacd8a1d2e6f5890" providerId="Windows Live" clId="Web-{C38A43AC-9A14-440A-B82F-9568837C789E}" dt="2024-02-27T13:32:05.848" v="101"/>
          <ac:spMkLst>
            <pc:docMk/>
            <pc:sldMk cId="0" sldId="258"/>
            <ac:spMk id="339" creationId="{00000000-0000-0000-0000-000000000000}"/>
          </ac:spMkLst>
        </pc:spChg>
        <pc:spChg chg="mod ord">
          <ac:chgData name="Kangam Gamlin" userId="cacd8a1d2e6f5890" providerId="Windows Live" clId="Web-{C38A43AC-9A14-440A-B82F-9568837C789E}" dt="2024-02-27T13:34:53.477" v="128" actId="1076"/>
          <ac:spMkLst>
            <pc:docMk/>
            <pc:sldMk cId="0" sldId="258"/>
            <ac:spMk id="340" creationId="{00000000-0000-0000-0000-000000000000}"/>
          </ac:spMkLst>
        </pc:spChg>
        <pc:spChg chg="del mod ord">
          <ac:chgData name="Kangam Gamlin" userId="cacd8a1d2e6f5890" providerId="Windows Live" clId="Web-{C38A43AC-9A14-440A-B82F-9568837C789E}" dt="2024-02-27T13:35:29.946" v="135"/>
          <ac:spMkLst>
            <pc:docMk/>
            <pc:sldMk cId="0" sldId="258"/>
            <ac:spMk id="341" creationId="{00000000-0000-0000-0000-000000000000}"/>
          </ac:spMkLst>
        </pc:spChg>
        <pc:spChg chg="del mod ord">
          <ac:chgData name="Kangam Gamlin" userId="cacd8a1d2e6f5890" providerId="Windows Live" clId="Web-{C38A43AC-9A14-440A-B82F-9568837C789E}" dt="2024-02-27T13:35:34.962" v="136"/>
          <ac:spMkLst>
            <pc:docMk/>
            <pc:sldMk cId="0" sldId="258"/>
            <ac:spMk id="342" creationId="{00000000-0000-0000-0000-000000000000}"/>
          </ac:spMkLst>
        </pc:spChg>
        <pc:spChg chg="del mod ord">
          <ac:chgData name="Kangam Gamlin" userId="cacd8a1d2e6f5890" providerId="Windows Live" clId="Web-{C38A43AC-9A14-440A-B82F-9568837C789E}" dt="2024-02-27T13:35:25.087" v="134"/>
          <ac:spMkLst>
            <pc:docMk/>
            <pc:sldMk cId="0" sldId="258"/>
            <ac:spMk id="343" creationId="{00000000-0000-0000-0000-000000000000}"/>
          </ac:spMkLst>
        </pc:spChg>
      </pc:sldChg>
    </pc:docChg>
  </pc:docChgLst>
  <pc:docChgLst>
    <pc:chgData name="jangiti swathika" userId="efdedc8c6a4aa55f" providerId="Windows Live" clId="Web-{8F6E6FE3-ACB9-47B5-A13E-296F07A12EC5}"/>
    <pc:docChg chg="addSld modSld">
      <pc:chgData name="jangiti swathika" userId="efdedc8c6a4aa55f" providerId="Windows Live" clId="Web-{8F6E6FE3-ACB9-47B5-A13E-296F07A12EC5}" dt="2024-02-27T08:46:54.532" v="1130" actId="20577"/>
      <pc:docMkLst>
        <pc:docMk/>
      </pc:docMkLst>
      <pc:sldChg chg="addSp modSp mod modClrScheme chgLayout">
        <pc:chgData name="jangiti swathika" userId="efdedc8c6a4aa55f" providerId="Windows Live" clId="Web-{8F6E6FE3-ACB9-47B5-A13E-296F07A12EC5}" dt="2024-02-27T07:48:24.884" v="0"/>
        <pc:sldMkLst>
          <pc:docMk/>
          <pc:sldMk cId="0" sldId="260"/>
        </pc:sldMkLst>
        <pc:spChg chg="add mod">
          <ac:chgData name="jangiti swathika" userId="efdedc8c6a4aa55f" providerId="Windows Live" clId="Web-{8F6E6FE3-ACB9-47B5-A13E-296F07A12EC5}" dt="2024-02-27T07:48:24.884" v="0"/>
          <ac:spMkLst>
            <pc:docMk/>
            <pc:sldMk cId="0" sldId="260"/>
            <ac:spMk id="2" creationId="{C773E15C-7B73-4E9C-1220-B07255E86E62}"/>
          </ac:spMkLst>
        </pc:spChg>
        <pc:spChg chg="add mod">
          <ac:chgData name="jangiti swathika" userId="efdedc8c6a4aa55f" providerId="Windows Live" clId="Web-{8F6E6FE3-ACB9-47B5-A13E-296F07A12EC5}" dt="2024-02-27T07:48:24.884" v="0"/>
          <ac:spMkLst>
            <pc:docMk/>
            <pc:sldMk cId="0" sldId="260"/>
            <ac:spMk id="3" creationId="{8DD24400-3D84-F7B4-BBA0-686687BD12F6}"/>
          </ac:spMkLst>
        </pc:spChg>
      </pc:sldChg>
      <pc:sldChg chg="addSp delSp modSp add replId">
        <pc:chgData name="jangiti swathika" userId="efdedc8c6a4aa55f" providerId="Windows Live" clId="Web-{8F6E6FE3-ACB9-47B5-A13E-296F07A12EC5}" dt="2024-02-27T08:46:54.532" v="1130" actId="20577"/>
        <pc:sldMkLst>
          <pc:docMk/>
          <pc:sldMk cId="3688757119" sldId="307"/>
        </pc:sldMkLst>
        <pc:spChg chg="del mod">
          <ac:chgData name="jangiti swathika" userId="efdedc8c6a4aa55f" providerId="Windows Live" clId="Web-{8F6E6FE3-ACB9-47B5-A13E-296F07A12EC5}" dt="2024-02-27T07:51:56.499" v="15"/>
          <ac:spMkLst>
            <pc:docMk/>
            <pc:sldMk cId="3688757119" sldId="307"/>
            <ac:spMk id="2" creationId="{BC44BEEC-6098-8948-CC84-4DD3ACA89529}"/>
          </ac:spMkLst>
        </pc:spChg>
        <pc:spChg chg="add del mod">
          <ac:chgData name="jangiti swathika" userId="efdedc8c6a4aa55f" providerId="Windows Live" clId="Web-{8F6E6FE3-ACB9-47B5-A13E-296F07A12EC5}" dt="2024-02-27T07:54:16.144" v="28"/>
          <ac:spMkLst>
            <pc:docMk/>
            <pc:sldMk cId="3688757119" sldId="307"/>
            <ac:spMk id="4" creationId="{4BAE0224-7F6B-81AA-A289-7B6F8DE8011D}"/>
          </ac:spMkLst>
        </pc:spChg>
        <pc:spChg chg="add del">
          <ac:chgData name="jangiti swathika" userId="efdedc8c6a4aa55f" providerId="Windows Live" clId="Web-{8F6E6FE3-ACB9-47B5-A13E-296F07A12EC5}" dt="2024-02-27T07:54:50.301" v="30"/>
          <ac:spMkLst>
            <pc:docMk/>
            <pc:sldMk cId="3688757119" sldId="307"/>
            <ac:spMk id="5" creationId="{83AF9CD5-CAE8-4F1C-AF39-9AE64FABA1D7}"/>
          </ac:spMkLst>
        </pc:spChg>
        <pc:spChg chg="add del">
          <ac:chgData name="jangiti swathika" userId="efdedc8c6a4aa55f" providerId="Windows Live" clId="Web-{8F6E6FE3-ACB9-47B5-A13E-296F07A12EC5}" dt="2024-02-27T07:54:54.864" v="32"/>
          <ac:spMkLst>
            <pc:docMk/>
            <pc:sldMk cId="3688757119" sldId="307"/>
            <ac:spMk id="6" creationId="{21AC8790-55D0-5C58-4EEA-BCC9F6AB4D5B}"/>
          </ac:spMkLst>
        </pc:spChg>
        <pc:spChg chg="add del">
          <ac:chgData name="jangiti swathika" userId="efdedc8c6a4aa55f" providerId="Windows Live" clId="Web-{8F6E6FE3-ACB9-47B5-A13E-296F07A12EC5}" dt="2024-02-27T07:55:05.379" v="34"/>
          <ac:spMkLst>
            <pc:docMk/>
            <pc:sldMk cId="3688757119" sldId="307"/>
            <ac:spMk id="8" creationId="{7A049547-3BF9-FF49-AFC3-DBE535B12A0E}"/>
          </ac:spMkLst>
        </pc:spChg>
        <pc:spChg chg="add del">
          <ac:chgData name="jangiti swathika" userId="efdedc8c6a4aa55f" providerId="Windows Live" clId="Web-{8F6E6FE3-ACB9-47B5-A13E-296F07A12EC5}" dt="2024-02-27T07:55:19.333" v="36"/>
          <ac:spMkLst>
            <pc:docMk/>
            <pc:sldMk cId="3688757119" sldId="307"/>
            <ac:spMk id="9" creationId="{521C5201-AC7C-025A-15AD-D5AFCC08AC70}"/>
          </ac:spMkLst>
        </pc:spChg>
        <pc:spChg chg="add del mod">
          <ac:chgData name="jangiti swathika" userId="efdedc8c6a4aa55f" providerId="Windows Live" clId="Web-{8F6E6FE3-ACB9-47B5-A13E-296F07A12EC5}" dt="2024-02-27T08:46:54.532" v="1130" actId="20577"/>
          <ac:spMkLst>
            <pc:docMk/>
            <pc:sldMk cId="3688757119" sldId="307"/>
            <ac:spMk id="10" creationId="{4E6B8A04-C293-2A31-53E3-D343710741DD}"/>
          </ac:spMkLst>
        </pc:spChg>
        <pc:spChg chg="add del">
          <ac:chgData name="jangiti swathika" userId="efdedc8c6a4aa55f" providerId="Windows Live" clId="Web-{8F6E6FE3-ACB9-47B5-A13E-296F07A12EC5}" dt="2024-02-27T07:55:32.615" v="39"/>
          <ac:spMkLst>
            <pc:docMk/>
            <pc:sldMk cId="3688757119" sldId="307"/>
            <ac:spMk id="11" creationId="{75F33757-CAAA-6697-C340-57F548185E88}"/>
          </ac:spMkLst>
        </pc:spChg>
        <pc:picChg chg="add mod modCrop">
          <ac:chgData name="jangiti swathika" userId="efdedc8c6a4aa55f" providerId="Windows Live" clId="Web-{8F6E6FE3-ACB9-47B5-A13E-296F07A12EC5}" dt="2024-02-27T07:52:45.125" v="23"/>
          <ac:picMkLst>
            <pc:docMk/>
            <pc:sldMk cId="3688757119" sldId="307"/>
            <ac:picMk id="3" creationId="{BD344E6D-5CC8-ED9A-0392-AC6A01E929C0}"/>
          </ac:picMkLst>
        </pc:picChg>
        <pc:picChg chg="del">
          <ac:chgData name="jangiti swathika" userId="efdedc8c6a4aa55f" providerId="Windows Live" clId="Web-{8F6E6FE3-ACB9-47B5-A13E-296F07A12EC5}" dt="2024-02-27T07:49:27.917" v="2"/>
          <ac:picMkLst>
            <pc:docMk/>
            <pc:sldMk cId="3688757119" sldId="307"/>
            <ac:picMk id="7" creationId="{A631BD9D-57C2-43B5-B9BB-CA5E577FE5B3}"/>
          </ac:picMkLst>
        </pc:picChg>
      </pc:sldChg>
      <pc:sldChg chg="modSp">
        <pc:chgData name="jangiti swathika" userId="efdedc8c6a4aa55f" providerId="Windows Live" clId="Web-{8F6E6FE3-ACB9-47B5-A13E-296F07A12EC5}" dt="2024-02-27T08:39:32.394" v="850" actId="20577"/>
        <pc:sldMkLst>
          <pc:docMk/>
          <pc:sldMk cId="2529099524" sldId="309"/>
        </pc:sldMkLst>
        <pc:spChg chg="mod">
          <ac:chgData name="jangiti swathika" userId="efdedc8c6a4aa55f" providerId="Windows Live" clId="Web-{8F6E6FE3-ACB9-47B5-A13E-296F07A12EC5}" dt="2024-02-27T08:39:32.394" v="850" actId="20577"/>
          <ac:spMkLst>
            <pc:docMk/>
            <pc:sldMk cId="2529099524" sldId="309"/>
            <ac:spMk id="2" creationId="{0279E5BA-378A-4C95-B421-AD7781215143}"/>
          </ac:spMkLst>
        </pc:spChg>
      </pc:sldChg>
    </pc:docChg>
  </pc:docChgLst>
  <pc:docChgLst>
    <pc:chgData name="4242700_ Megha_Rangaswamy" userId="3d21a59322033079" providerId="Windows Live" clId="Web-{59D37F7B-7AA9-4AF9-85D6-7ADF3FCD4C34}"/>
    <pc:docChg chg="modSld">
      <pc:chgData name="4242700_ Megha_Rangaswamy" userId="3d21a59322033079" providerId="Windows Live" clId="Web-{59D37F7B-7AA9-4AF9-85D6-7ADF3FCD4C34}" dt="2024-02-29T13:46:08.196" v="2" actId="20577"/>
      <pc:docMkLst>
        <pc:docMk/>
      </pc:docMkLst>
      <pc:sldChg chg="modSp">
        <pc:chgData name="4242700_ Megha_Rangaswamy" userId="3d21a59322033079" providerId="Windows Live" clId="Web-{59D37F7B-7AA9-4AF9-85D6-7ADF3FCD4C34}" dt="2024-02-29T13:46:08.196" v="2" actId="20577"/>
        <pc:sldMkLst>
          <pc:docMk/>
          <pc:sldMk cId="3750995062" sldId="314"/>
        </pc:sldMkLst>
        <pc:spChg chg="mod">
          <ac:chgData name="4242700_ Megha_Rangaswamy" userId="3d21a59322033079" providerId="Windows Live" clId="Web-{59D37F7B-7AA9-4AF9-85D6-7ADF3FCD4C34}" dt="2024-02-29T13:46:08.196" v="2" actId="20577"/>
          <ac:spMkLst>
            <pc:docMk/>
            <pc:sldMk cId="3750995062" sldId="314"/>
            <ac:spMk id="336" creationId="{00000000-0000-0000-0000-000000000000}"/>
          </ac:spMkLst>
        </pc:spChg>
      </pc:sldChg>
    </pc:docChg>
  </pc:docChgLst>
  <pc:docChgLst>
    <pc:chgData name="Guest User" providerId="Windows Live" clId="Web-{0EB1B908-9803-45A1-B6F6-2DCB683949F8}"/>
    <pc:docChg chg="addSld delSld modSld">
      <pc:chgData name="Guest User" userId="" providerId="Windows Live" clId="Web-{0EB1B908-9803-45A1-B6F6-2DCB683949F8}" dt="2024-02-28T03:11:56.423" v="30" actId="1076"/>
      <pc:docMkLst>
        <pc:docMk/>
      </pc:docMkLst>
      <pc:sldChg chg="delSp modSp">
        <pc:chgData name="Guest User" userId="" providerId="Windows Live" clId="Web-{0EB1B908-9803-45A1-B6F6-2DCB683949F8}" dt="2024-02-28T02:51:16.882" v="2"/>
        <pc:sldMkLst>
          <pc:docMk/>
          <pc:sldMk cId="0" sldId="256"/>
        </pc:sldMkLst>
        <pc:graphicFrameChg chg="del mod">
          <ac:chgData name="Guest User" userId="" providerId="Windows Live" clId="Web-{0EB1B908-9803-45A1-B6F6-2DCB683949F8}" dt="2024-02-28T02:51:16.882" v="2"/>
          <ac:graphicFrameMkLst>
            <pc:docMk/>
            <pc:sldMk cId="0" sldId="256"/>
            <ac:graphicFrameMk id="2" creationId="{9EC14797-0A60-7B1F-302B-E6048DA25F90}"/>
          </ac:graphicFrameMkLst>
        </pc:graphicFrameChg>
      </pc:sldChg>
      <pc:sldChg chg="addSp delSp modSp">
        <pc:chgData name="Guest User" userId="" providerId="Windows Live" clId="Web-{0EB1B908-9803-45A1-B6F6-2DCB683949F8}" dt="2024-02-28T02:57:20.546" v="23" actId="1076"/>
        <pc:sldMkLst>
          <pc:docMk/>
          <pc:sldMk cId="1052517992" sldId="315"/>
        </pc:sldMkLst>
        <pc:spChg chg="del">
          <ac:chgData name="Guest User" userId="" providerId="Windows Live" clId="Web-{0EB1B908-9803-45A1-B6F6-2DCB683949F8}" dt="2024-02-28T02:57:07.514" v="22"/>
          <ac:spMkLst>
            <pc:docMk/>
            <pc:sldMk cId="1052517992" sldId="315"/>
            <ac:spMk id="2" creationId="{C602323B-29F4-800A-E012-2A05B39797B0}"/>
          </ac:spMkLst>
        </pc:spChg>
        <pc:spChg chg="add mod">
          <ac:chgData name="Guest User" userId="" providerId="Windows Live" clId="Web-{0EB1B908-9803-45A1-B6F6-2DCB683949F8}" dt="2024-02-28T02:53:53.135" v="15" actId="1076"/>
          <ac:spMkLst>
            <pc:docMk/>
            <pc:sldMk cId="1052517992" sldId="315"/>
            <ac:spMk id="7" creationId="{1D5156BB-4F24-F0D4-4CAE-B48A0B259FFA}"/>
          </ac:spMkLst>
        </pc:spChg>
        <pc:graphicFrameChg chg="del mod">
          <ac:chgData name="Guest User" userId="" providerId="Windows Live" clId="Web-{0EB1B908-9803-45A1-B6F6-2DCB683949F8}" dt="2024-02-28T02:56:00.044" v="18"/>
          <ac:graphicFrameMkLst>
            <pc:docMk/>
            <pc:sldMk cId="1052517992" sldId="315"/>
            <ac:graphicFrameMk id="8" creationId="{5D245153-17AC-40DA-63C8-8C3E784A5587}"/>
          </ac:graphicFrameMkLst>
        </pc:graphicFrameChg>
        <pc:picChg chg="mod">
          <ac:chgData name="Guest User" userId="" providerId="Windows Live" clId="Web-{0EB1B908-9803-45A1-B6F6-2DCB683949F8}" dt="2024-02-28T02:57:20.546" v="23" actId="1076"/>
          <ac:picMkLst>
            <pc:docMk/>
            <pc:sldMk cId="1052517992" sldId="315"/>
            <ac:picMk id="4" creationId="{CFC801C1-8784-F78B-67C4-BCE136095706}"/>
          </ac:picMkLst>
        </pc:picChg>
        <pc:picChg chg="add mod">
          <ac:chgData name="Guest User" userId="" providerId="Windows Live" clId="Web-{0EB1B908-9803-45A1-B6F6-2DCB683949F8}" dt="2024-02-28T02:53:45.682" v="14" actId="14100"/>
          <ac:picMkLst>
            <pc:docMk/>
            <pc:sldMk cId="1052517992" sldId="315"/>
            <ac:picMk id="5" creationId="{8CC63BAB-2206-AC41-F034-40146D69044A}"/>
          </ac:picMkLst>
        </pc:picChg>
      </pc:sldChg>
      <pc:sldChg chg="new del">
        <pc:chgData name="Guest User" userId="" providerId="Windows Live" clId="Web-{0EB1B908-9803-45A1-B6F6-2DCB683949F8}" dt="2024-02-28T02:52:43.978" v="4"/>
        <pc:sldMkLst>
          <pc:docMk/>
          <pc:sldMk cId="596504649" sldId="321"/>
        </pc:sldMkLst>
      </pc:sldChg>
      <pc:sldChg chg="delSp modSp new">
        <pc:chgData name="Guest User" userId="" providerId="Windows Live" clId="Web-{0EB1B908-9803-45A1-B6F6-2DCB683949F8}" dt="2024-02-28T03:11:56.423" v="30" actId="1076"/>
        <pc:sldMkLst>
          <pc:docMk/>
          <pc:sldMk cId="1884150458" sldId="322"/>
        </pc:sldMkLst>
        <pc:spChg chg="del">
          <ac:chgData name="Guest User" userId="" providerId="Windows Live" clId="Web-{0EB1B908-9803-45A1-B6F6-2DCB683949F8}" dt="2024-02-28T03:10:33.406" v="26"/>
          <ac:spMkLst>
            <pc:docMk/>
            <pc:sldMk cId="1884150458" sldId="322"/>
            <ac:spMk id="2" creationId="{F9BEF4C7-052B-9CB8-281D-41E22CA521CF}"/>
          </ac:spMkLst>
        </pc:spChg>
        <pc:graphicFrameChg chg="mod">
          <ac:chgData name="Guest User" userId="" providerId="Windows Live" clId="Web-{0EB1B908-9803-45A1-B6F6-2DCB683949F8}" dt="2024-02-28T03:11:56.423" v="30" actId="1076"/>
          <ac:graphicFrameMkLst>
            <pc:docMk/>
            <pc:sldMk cId="1884150458" sldId="322"/>
            <ac:graphicFrameMk id="3" creationId="{FE0F6889-0953-7AB6-02F1-BB0C3329D34A}"/>
          </ac:graphicFrameMkLst>
        </pc:graphicFrameChg>
      </pc:sldChg>
    </pc:docChg>
  </pc:docChgLst>
  <pc:docChgLst>
    <pc:chgData name="Tripati sahu" userId="955b4e50ef3db4de" providerId="Windows Live" clId="Web-{B3E63B4B-861C-4056-8AAC-A40065AA3939}"/>
    <pc:docChg chg="modSld">
      <pc:chgData name="Tripati sahu" userId="955b4e50ef3db4de" providerId="Windows Live" clId="Web-{B3E63B4B-861C-4056-8AAC-A40065AA3939}" dt="2024-02-28T14:50:09.223" v="1" actId="20577"/>
      <pc:docMkLst>
        <pc:docMk/>
      </pc:docMkLst>
      <pc:sldChg chg="modSp">
        <pc:chgData name="Tripati sahu" userId="955b4e50ef3db4de" providerId="Windows Live" clId="Web-{B3E63B4B-861C-4056-8AAC-A40065AA3939}" dt="2024-02-28T14:50:09.223" v="1" actId="20577"/>
        <pc:sldMkLst>
          <pc:docMk/>
          <pc:sldMk cId="2732751104" sldId="318"/>
        </pc:sldMkLst>
        <pc:spChg chg="mod">
          <ac:chgData name="Tripati sahu" userId="955b4e50ef3db4de" providerId="Windows Live" clId="Web-{B3E63B4B-861C-4056-8AAC-A40065AA3939}" dt="2024-02-28T14:50:09.223" v="1" actId="20577"/>
          <ac:spMkLst>
            <pc:docMk/>
            <pc:sldMk cId="2732751104" sldId="318"/>
            <ac:spMk id="4" creationId="{AC592FF3-218C-4E33-A680-C450D572DE8A}"/>
          </ac:spMkLst>
        </pc:spChg>
      </pc:sldChg>
    </pc:docChg>
  </pc:docChgLst>
  <pc:docChgLst>
    <pc:chgData name="jangiti swathika" userId="efdedc8c6a4aa55f" providerId="Windows Live" clId="Web-{00B463FE-7455-482C-AACA-C291E224696A}"/>
    <pc:docChg chg="modSld">
      <pc:chgData name="jangiti swathika" userId="efdedc8c6a4aa55f" providerId="Windows Live" clId="Web-{00B463FE-7455-482C-AACA-C291E224696A}" dt="2024-02-27T14:08:23.056" v="3" actId="20577"/>
      <pc:docMkLst>
        <pc:docMk/>
      </pc:docMkLst>
      <pc:sldChg chg="modSp">
        <pc:chgData name="jangiti swathika" userId="efdedc8c6a4aa55f" providerId="Windows Live" clId="Web-{00B463FE-7455-482C-AACA-C291E224696A}" dt="2024-02-27T14:06:36.349" v="2" actId="20577"/>
        <pc:sldMkLst>
          <pc:docMk/>
          <pc:sldMk cId="0" sldId="256"/>
        </pc:sldMkLst>
        <pc:spChg chg="mod">
          <ac:chgData name="jangiti swathika" userId="efdedc8c6a4aa55f" providerId="Windows Live" clId="Web-{00B463FE-7455-482C-AACA-C291E224696A}" dt="2024-02-27T14:06:36.349" v="2" actId="20577"/>
          <ac:spMkLst>
            <pc:docMk/>
            <pc:sldMk cId="0" sldId="256"/>
            <ac:spMk id="3" creationId="{4DF20BB2-D408-1B2E-5F5F-2CC19513F4E6}"/>
          </ac:spMkLst>
        </pc:spChg>
      </pc:sldChg>
      <pc:sldChg chg="modSp">
        <pc:chgData name="jangiti swathika" userId="efdedc8c6a4aa55f" providerId="Windows Live" clId="Web-{00B463FE-7455-482C-AACA-C291E224696A}" dt="2024-02-27T14:08:23.056" v="3" actId="20577"/>
        <pc:sldMkLst>
          <pc:docMk/>
          <pc:sldMk cId="3688757119" sldId="307"/>
        </pc:sldMkLst>
        <pc:spChg chg="mod">
          <ac:chgData name="jangiti swathika" userId="efdedc8c6a4aa55f" providerId="Windows Live" clId="Web-{00B463FE-7455-482C-AACA-C291E224696A}" dt="2024-02-27T14:08:23.056" v="3" actId="20577"/>
          <ac:spMkLst>
            <pc:docMk/>
            <pc:sldMk cId="3688757119" sldId="307"/>
            <ac:spMk id="10" creationId="{4E6B8A04-C293-2A31-53E3-D343710741DD}"/>
          </ac:spMkLst>
        </pc:spChg>
      </pc:sldChg>
    </pc:docChg>
  </pc:docChgLst>
  <pc:docChgLst>
    <pc:chgData name="Kangam Gamlin" userId="cacd8a1d2e6f5890" providerId="Windows Live" clId="Web-{9696B0C5-943A-4DB4-B339-79AEFA168BD9}"/>
    <pc:docChg chg="addSld modSld sldOrd">
      <pc:chgData name="Kangam Gamlin" userId="cacd8a1d2e6f5890" providerId="Windows Live" clId="Web-{9696B0C5-943A-4DB4-B339-79AEFA168BD9}" dt="2024-02-27T06:29:02.310" v="108" actId="20577"/>
      <pc:docMkLst>
        <pc:docMk/>
      </pc:docMkLst>
      <pc:sldChg chg="ord">
        <pc:chgData name="Kangam Gamlin" userId="cacd8a1d2e6f5890" providerId="Windows Live" clId="Web-{9696B0C5-943A-4DB4-B339-79AEFA168BD9}" dt="2024-02-27T06:19:30.842" v="2"/>
        <pc:sldMkLst>
          <pc:docMk/>
          <pc:sldMk cId="0" sldId="264"/>
        </pc:sldMkLst>
      </pc:sldChg>
      <pc:sldChg chg="addSp modSp add ord replId">
        <pc:chgData name="Kangam Gamlin" userId="cacd8a1d2e6f5890" providerId="Windows Live" clId="Web-{9696B0C5-943A-4DB4-B339-79AEFA168BD9}" dt="2024-02-27T06:29:02.310" v="108" actId="20577"/>
        <pc:sldMkLst>
          <pc:docMk/>
          <pc:sldMk cId="2427424291" sldId="306"/>
        </pc:sldMkLst>
        <pc:spChg chg="add mod">
          <ac:chgData name="Kangam Gamlin" userId="cacd8a1d2e6f5890" providerId="Windows Live" clId="Web-{9696B0C5-943A-4DB4-B339-79AEFA168BD9}" dt="2024-02-27T06:29:02.310" v="108" actId="20577"/>
          <ac:spMkLst>
            <pc:docMk/>
            <pc:sldMk cId="2427424291" sldId="306"/>
            <ac:spMk id="2" creationId="{BC44BEEC-6098-8948-CC84-4DD3ACA89529}"/>
          </ac:spMkLst>
        </pc:spChg>
        <pc:picChg chg="mod">
          <ac:chgData name="Kangam Gamlin" userId="cacd8a1d2e6f5890" providerId="Windows Live" clId="Web-{9696B0C5-943A-4DB4-B339-79AEFA168BD9}" dt="2024-02-27T06:23:41.473" v="10" actId="14100"/>
          <ac:picMkLst>
            <pc:docMk/>
            <pc:sldMk cId="2427424291" sldId="306"/>
            <ac:picMk id="7" creationId="{A631BD9D-57C2-43B5-B9BB-CA5E577FE5B3}"/>
          </ac:picMkLst>
        </pc:picChg>
      </pc:sldChg>
    </pc:docChg>
  </pc:docChgLst>
  <pc:docChgLst>
    <pc:chgData name="Kangam Gamlin" userId="cacd8a1d2e6f5890" providerId="Windows Live" clId="Web-{2C39ABD9-6CA8-44E4-8F43-944E70F88CE6}"/>
    <pc:docChg chg="modSld">
      <pc:chgData name="Kangam Gamlin" userId="cacd8a1d2e6f5890" providerId="Windows Live" clId="Web-{2C39ABD9-6CA8-44E4-8F43-944E70F88CE6}" dt="2024-02-27T06:30:50.915" v="2" actId="20577"/>
      <pc:docMkLst>
        <pc:docMk/>
      </pc:docMkLst>
      <pc:sldChg chg="modSp">
        <pc:chgData name="Kangam Gamlin" userId="cacd8a1d2e6f5890" providerId="Windows Live" clId="Web-{2C39ABD9-6CA8-44E4-8F43-944E70F88CE6}" dt="2024-02-27T06:30:50.915" v="2" actId="20577"/>
        <pc:sldMkLst>
          <pc:docMk/>
          <pc:sldMk cId="2427424291" sldId="306"/>
        </pc:sldMkLst>
        <pc:spChg chg="mod">
          <ac:chgData name="Kangam Gamlin" userId="cacd8a1d2e6f5890" providerId="Windows Live" clId="Web-{2C39ABD9-6CA8-44E4-8F43-944E70F88CE6}" dt="2024-02-27T06:30:50.915" v="2" actId="20577"/>
          <ac:spMkLst>
            <pc:docMk/>
            <pc:sldMk cId="2427424291" sldId="306"/>
            <ac:spMk id="2" creationId="{BC44BEEC-6098-8948-CC84-4DD3ACA89529}"/>
          </ac:spMkLst>
        </pc:spChg>
        <pc:picChg chg="mod">
          <ac:chgData name="Kangam Gamlin" userId="cacd8a1d2e6f5890" providerId="Windows Live" clId="Web-{2C39ABD9-6CA8-44E4-8F43-944E70F88CE6}" dt="2024-02-27T06:30:28.398" v="0" actId="14100"/>
          <ac:picMkLst>
            <pc:docMk/>
            <pc:sldMk cId="2427424291" sldId="306"/>
            <ac:picMk id="7" creationId="{A631BD9D-57C2-43B5-B9BB-CA5E577FE5B3}"/>
          </ac:picMkLst>
        </pc:picChg>
      </pc:sldChg>
    </pc:docChg>
  </pc:docChgLst>
  <pc:docChgLst>
    <pc:chgData name="Guest User" providerId="Windows Live" clId="Web-{8ACD3CD6-3093-4706-96D0-096C111F7322}"/>
    <pc:docChg chg="addSld modSld sldOrd">
      <pc:chgData name="Guest User" userId="" providerId="Windows Live" clId="Web-{8ACD3CD6-3093-4706-96D0-096C111F7322}" dt="2024-02-27T08:32:48.747" v="99" actId="20577"/>
      <pc:docMkLst>
        <pc:docMk/>
      </pc:docMkLst>
      <pc:sldChg chg="ord">
        <pc:chgData name="Guest User" userId="" providerId="Windows Live" clId="Web-{8ACD3CD6-3093-4706-96D0-096C111F7322}" dt="2024-02-27T08:28:13.769" v="15"/>
        <pc:sldMkLst>
          <pc:docMk/>
          <pc:sldMk cId="0" sldId="260"/>
        </pc:sldMkLst>
      </pc:sldChg>
      <pc:sldChg chg="ord">
        <pc:chgData name="Guest User" userId="" providerId="Windows Live" clId="Web-{8ACD3CD6-3093-4706-96D0-096C111F7322}" dt="2024-02-27T08:15:20.103" v="2"/>
        <pc:sldMkLst>
          <pc:docMk/>
          <pc:sldMk cId="0" sldId="264"/>
        </pc:sldMkLst>
      </pc:sldChg>
      <pc:sldChg chg="addSp delSp modSp add mod ord replId modShow">
        <pc:chgData name="Guest User" userId="" providerId="Windows Live" clId="Web-{8ACD3CD6-3093-4706-96D0-096C111F7322}" dt="2024-02-27T08:27:55.456" v="13" actId="14100"/>
        <pc:sldMkLst>
          <pc:docMk/>
          <pc:sldMk cId="2346006249" sldId="308"/>
        </pc:sldMkLst>
        <pc:picChg chg="add mod">
          <ac:chgData name="Guest User" userId="" providerId="Windows Live" clId="Web-{8ACD3CD6-3093-4706-96D0-096C111F7322}" dt="2024-02-27T08:27:55.456" v="13" actId="14100"/>
          <ac:picMkLst>
            <pc:docMk/>
            <pc:sldMk cId="2346006249" sldId="308"/>
            <ac:picMk id="2" creationId="{C67B4F15-EE83-FA7C-7B05-7C4A714AE303}"/>
          </ac:picMkLst>
        </pc:picChg>
        <pc:picChg chg="del">
          <ac:chgData name="Guest User" userId="" providerId="Windows Live" clId="Web-{8ACD3CD6-3093-4706-96D0-096C111F7322}" dt="2024-02-27T08:26:42.876" v="3"/>
          <ac:picMkLst>
            <pc:docMk/>
            <pc:sldMk cId="2346006249" sldId="308"/>
            <ac:picMk id="7" creationId="{A631BD9D-57C2-43B5-B9BB-CA5E577FE5B3}"/>
          </ac:picMkLst>
        </pc:picChg>
      </pc:sldChg>
      <pc:sldChg chg="modSp add replId">
        <pc:chgData name="Guest User" userId="" providerId="Windows Live" clId="Web-{8ACD3CD6-3093-4706-96D0-096C111F7322}" dt="2024-02-27T08:32:48.747" v="99" actId="20577"/>
        <pc:sldMkLst>
          <pc:docMk/>
          <pc:sldMk cId="2529099524" sldId="309"/>
        </pc:sldMkLst>
        <pc:spChg chg="mod">
          <ac:chgData name="Guest User" userId="" providerId="Windows Live" clId="Web-{8ACD3CD6-3093-4706-96D0-096C111F7322}" dt="2024-02-27T08:32:48.747" v="99" actId="20577"/>
          <ac:spMkLst>
            <pc:docMk/>
            <pc:sldMk cId="2529099524" sldId="309"/>
            <ac:spMk id="2" creationId="{0279E5BA-378A-4C95-B421-AD7781215143}"/>
          </ac:spMkLst>
        </pc:spChg>
      </pc:sldChg>
    </pc:docChg>
  </pc:docChgLst>
  <pc:docChgLst>
    <pc:chgData name="jangiti swathika" userId="efdedc8c6a4aa55f" providerId="Windows Live" clId="Web-{8DE06259-66FE-42B8-AB5A-641CCCC8FBB5}"/>
    <pc:docChg chg="modSld">
      <pc:chgData name="jangiti swathika" userId="efdedc8c6a4aa55f" providerId="Windows Live" clId="Web-{8DE06259-66FE-42B8-AB5A-641CCCC8FBB5}" dt="2024-02-27T14:29:15.695" v="37" actId="14100"/>
      <pc:docMkLst>
        <pc:docMk/>
      </pc:docMkLst>
      <pc:sldChg chg="modSp">
        <pc:chgData name="jangiti swathika" userId="efdedc8c6a4aa55f" providerId="Windows Live" clId="Web-{8DE06259-66FE-42B8-AB5A-641CCCC8FBB5}" dt="2024-02-27T14:29:15.695" v="37" actId="14100"/>
        <pc:sldMkLst>
          <pc:docMk/>
          <pc:sldMk cId="0" sldId="256"/>
        </pc:sldMkLst>
        <pc:spChg chg="mod">
          <ac:chgData name="jangiti swathika" userId="efdedc8c6a4aa55f" providerId="Windows Live" clId="Web-{8DE06259-66FE-42B8-AB5A-641CCCC8FBB5}" dt="2024-02-27T14:29:15.695" v="37" actId="14100"/>
          <ac:spMkLst>
            <pc:docMk/>
            <pc:sldMk cId="0" sldId="256"/>
            <ac:spMk id="3" creationId="{4DF20BB2-D408-1B2E-5F5F-2CC19513F4E6}"/>
          </ac:spMkLst>
        </pc:spChg>
      </pc:sldChg>
      <pc:sldChg chg="addSp delSp modSp">
        <pc:chgData name="jangiti swathika" userId="efdedc8c6a4aa55f" providerId="Windows Live" clId="Web-{8DE06259-66FE-42B8-AB5A-641CCCC8FBB5}" dt="2024-02-27T14:26:08.016" v="27" actId="14100"/>
        <pc:sldMkLst>
          <pc:docMk/>
          <pc:sldMk cId="3688757119" sldId="307"/>
        </pc:sldMkLst>
        <pc:spChg chg="add del">
          <ac:chgData name="jangiti swathika" userId="efdedc8c6a4aa55f" providerId="Windows Live" clId="Web-{8DE06259-66FE-42B8-AB5A-641CCCC8FBB5}" dt="2024-02-27T14:23:40.479" v="1"/>
          <ac:spMkLst>
            <pc:docMk/>
            <pc:sldMk cId="3688757119" sldId="307"/>
            <ac:spMk id="4" creationId="{2446B234-D304-4488-17B0-3C01F57C9D95}"/>
          </ac:spMkLst>
        </pc:spChg>
        <pc:spChg chg="add mod">
          <ac:chgData name="jangiti swathika" userId="efdedc8c6a4aa55f" providerId="Windows Live" clId="Web-{8DE06259-66FE-42B8-AB5A-641CCCC8FBB5}" dt="2024-02-27T14:25:55.718" v="25" actId="14100"/>
          <ac:spMkLst>
            <pc:docMk/>
            <pc:sldMk cId="3688757119" sldId="307"/>
            <ac:spMk id="5" creationId="{6A628A32-1D21-C1E6-1886-B2DF711ECA71}"/>
          </ac:spMkLst>
        </pc:spChg>
        <pc:spChg chg="add del">
          <ac:chgData name="jangiti swathika" userId="efdedc8c6a4aa55f" providerId="Windows Live" clId="Web-{8DE06259-66FE-42B8-AB5A-641CCCC8FBB5}" dt="2024-02-27T14:24:23.871" v="4"/>
          <ac:spMkLst>
            <pc:docMk/>
            <pc:sldMk cId="3688757119" sldId="307"/>
            <ac:spMk id="6" creationId="{46149584-37F9-7150-CC61-3BACA128D276}"/>
          </ac:spMkLst>
        </pc:spChg>
        <pc:spChg chg="mod">
          <ac:chgData name="jangiti swathika" userId="efdedc8c6a4aa55f" providerId="Windows Live" clId="Web-{8DE06259-66FE-42B8-AB5A-641CCCC8FBB5}" dt="2024-02-27T14:26:08.016" v="27" actId="14100"/>
          <ac:spMkLst>
            <pc:docMk/>
            <pc:sldMk cId="3688757119" sldId="307"/>
            <ac:spMk id="10" creationId="{4E6B8A04-C293-2A31-53E3-D343710741DD}"/>
          </ac:spMkLst>
        </pc:spChg>
      </pc:sldChg>
    </pc:docChg>
  </pc:docChgLst>
  <pc:docChgLst>
    <pc:chgData name="Kangam Gamlin" userId="cacd8a1d2e6f5890" providerId="Windows Live" clId="Web-{DD961874-66EA-4AB5-BAB9-56686B0166AF}"/>
    <pc:docChg chg="modSld">
      <pc:chgData name="Kangam Gamlin" userId="cacd8a1d2e6f5890" providerId="Windows Live" clId="Web-{DD961874-66EA-4AB5-BAB9-56686B0166AF}" dt="2024-02-28T05:44:24.618" v="10" actId="20577"/>
      <pc:docMkLst>
        <pc:docMk/>
      </pc:docMkLst>
      <pc:sldChg chg="addSp modSp">
        <pc:chgData name="Kangam Gamlin" userId="cacd8a1d2e6f5890" providerId="Windows Live" clId="Web-{DD961874-66EA-4AB5-BAB9-56686B0166AF}" dt="2024-02-28T05:44:24.618" v="10" actId="20577"/>
        <pc:sldMkLst>
          <pc:docMk/>
          <pc:sldMk cId="3745305116" sldId="320"/>
        </pc:sldMkLst>
        <pc:spChg chg="add mod">
          <ac:chgData name="Kangam Gamlin" userId="cacd8a1d2e6f5890" providerId="Windows Live" clId="Web-{DD961874-66EA-4AB5-BAB9-56686B0166AF}" dt="2024-02-28T05:44:24.618" v="10" actId="20577"/>
          <ac:spMkLst>
            <pc:docMk/>
            <pc:sldMk cId="3745305116" sldId="320"/>
            <ac:spMk id="2" creationId="{B025C0BF-49CB-548C-E5C4-DCD51325807E}"/>
          </ac:spMkLst>
        </pc:spChg>
      </pc:sldChg>
      <pc:sldChg chg="modSp">
        <pc:chgData name="Kangam Gamlin" userId="cacd8a1d2e6f5890" providerId="Windows Live" clId="Web-{DD961874-66EA-4AB5-BAB9-56686B0166AF}" dt="2024-02-28T05:43:31.882" v="2" actId="20577"/>
        <pc:sldMkLst>
          <pc:docMk/>
          <pc:sldMk cId="4053809013" sldId="326"/>
        </pc:sldMkLst>
        <pc:spChg chg="mod">
          <ac:chgData name="Kangam Gamlin" userId="cacd8a1d2e6f5890" providerId="Windows Live" clId="Web-{DD961874-66EA-4AB5-BAB9-56686B0166AF}" dt="2024-02-28T05:43:31.882" v="2" actId="20577"/>
          <ac:spMkLst>
            <pc:docMk/>
            <pc:sldMk cId="4053809013" sldId="326"/>
            <ac:spMk id="2" creationId="{57F5B1B6-3EFF-BC5E-636F-BB1C41A59611}"/>
          </ac:spMkLst>
        </pc:spChg>
      </pc:sldChg>
    </pc:docChg>
  </pc:docChgLst>
  <pc:docChgLst>
    <pc:chgData name="Prachi Deoghare" userId="6f43742ba2150ac6" providerId="Windows Live" clId="Web-{13602F6B-5F2B-48D1-9025-551AA3517DF6}"/>
    <pc:docChg chg="addSld delSld modSld sldOrd">
      <pc:chgData name="Prachi Deoghare" userId="6f43742ba2150ac6" providerId="Windows Live" clId="Web-{13602F6B-5F2B-48D1-9025-551AA3517DF6}" dt="2024-02-28T05:03:11.855" v="59" actId="20577"/>
      <pc:docMkLst>
        <pc:docMk/>
      </pc:docMkLst>
      <pc:sldChg chg="ord">
        <pc:chgData name="Prachi Deoghare" userId="6f43742ba2150ac6" providerId="Windows Live" clId="Web-{13602F6B-5F2B-48D1-9025-551AA3517DF6}" dt="2024-02-28T04:58:16.285" v="2"/>
        <pc:sldMkLst>
          <pc:docMk/>
          <pc:sldMk cId="1052517992" sldId="315"/>
        </pc:sldMkLst>
      </pc:sldChg>
      <pc:sldChg chg="new del ord">
        <pc:chgData name="Prachi Deoghare" userId="6f43742ba2150ac6" providerId="Windows Live" clId="Web-{13602F6B-5F2B-48D1-9025-551AA3517DF6}" dt="2024-02-28T04:58:52.224" v="4"/>
        <pc:sldMkLst>
          <pc:docMk/>
          <pc:sldMk cId="2956767121" sldId="322"/>
        </pc:sldMkLst>
      </pc:sldChg>
      <pc:sldChg chg="modSp new del">
        <pc:chgData name="Prachi Deoghare" userId="6f43742ba2150ac6" providerId="Windows Live" clId="Web-{13602F6B-5F2B-48D1-9025-551AA3517DF6}" dt="2024-02-28T04:59:47.366" v="7"/>
        <pc:sldMkLst>
          <pc:docMk/>
          <pc:sldMk cId="169200816" sldId="323"/>
        </pc:sldMkLst>
        <pc:spChg chg="mod">
          <ac:chgData name="Prachi Deoghare" userId="6f43742ba2150ac6" providerId="Windows Live" clId="Web-{13602F6B-5F2B-48D1-9025-551AA3517DF6}" dt="2024-02-28T04:59:07.208" v="5" actId="1076"/>
          <ac:spMkLst>
            <pc:docMk/>
            <pc:sldMk cId="169200816" sldId="323"/>
            <ac:spMk id="2" creationId="{1D7C0FCA-F853-A48A-13EB-F7A7BBF44164}"/>
          </ac:spMkLst>
        </pc:spChg>
      </pc:sldChg>
      <pc:sldChg chg="modSp new del">
        <pc:chgData name="Prachi Deoghare" userId="6f43742ba2150ac6" providerId="Windows Live" clId="Web-{13602F6B-5F2B-48D1-9025-551AA3517DF6}" dt="2024-02-28T05:00:34.695" v="11"/>
        <pc:sldMkLst>
          <pc:docMk/>
          <pc:sldMk cId="1398292054" sldId="324"/>
        </pc:sldMkLst>
        <pc:spChg chg="mod">
          <ac:chgData name="Prachi Deoghare" userId="6f43742ba2150ac6" providerId="Windows Live" clId="Web-{13602F6B-5F2B-48D1-9025-551AA3517DF6}" dt="2024-02-28T04:59:57.350" v="9" actId="14100"/>
          <ac:spMkLst>
            <pc:docMk/>
            <pc:sldMk cId="1398292054" sldId="324"/>
            <ac:spMk id="2" creationId="{F576FB89-062C-8AA0-DE51-5F7B2FF4B6B8}"/>
          </ac:spMkLst>
        </pc:spChg>
      </pc:sldChg>
      <pc:sldChg chg="modSp new">
        <pc:chgData name="Prachi Deoghare" userId="6f43742ba2150ac6" providerId="Windows Live" clId="Web-{13602F6B-5F2B-48D1-9025-551AA3517DF6}" dt="2024-02-28T05:03:11.855" v="59" actId="20577"/>
        <pc:sldMkLst>
          <pc:docMk/>
          <pc:sldMk cId="28843250" sldId="325"/>
        </pc:sldMkLst>
        <pc:spChg chg="mod">
          <ac:chgData name="Prachi Deoghare" userId="6f43742ba2150ac6" providerId="Windows Live" clId="Web-{13602F6B-5F2B-48D1-9025-551AA3517DF6}" dt="2024-02-28T05:03:11.855" v="59" actId="20577"/>
          <ac:spMkLst>
            <pc:docMk/>
            <pc:sldMk cId="28843250" sldId="325"/>
            <ac:spMk id="2" creationId="{D3FCBCA2-7FC4-CF38-0E68-4E6073C5FDB5}"/>
          </ac:spMkLst>
        </pc:spChg>
        <pc:spChg chg="mod">
          <ac:chgData name="Prachi Deoghare" userId="6f43742ba2150ac6" providerId="Windows Live" clId="Web-{13602F6B-5F2B-48D1-9025-551AA3517DF6}" dt="2024-02-28T05:00:43.898" v="13" actId="1076"/>
          <ac:spMkLst>
            <pc:docMk/>
            <pc:sldMk cId="28843250" sldId="325"/>
            <ac:spMk id="5" creationId="{D5586F60-30FE-7EDB-3F16-A06C7C9F72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81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381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723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23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61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7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9AC828D-A3FF-F835-07D5-A9E590DD4440}"/>
            </a:ext>
          </a:extLst>
        </p:cNvPr>
        <p:cNvGrpSpPr/>
        <p:nvPr/>
      </p:nvGrpSpPr>
      <p:grpSpPr>
        <a:xfrm>
          <a:off x="0" y="0"/>
          <a:ext cx="0" cy="0"/>
          <a:chOff x="0" y="0"/>
          <a:chExt cx="0" cy="0"/>
        </a:xfrm>
      </p:grpSpPr>
      <p:sp>
        <p:nvSpPr>
          <p:cNvPr id="345" name="Google Shape;345;p4:notes">
            <a:extLst>
              <a:ext uri="{FF2B5EF4-FFF2-40B4-BE49-F238E27FC236}">
                <a16:creationId xmlns:a16="http://schemas.microsoft.com/office/drawing/2014/main" id="{B42AEB9C-DC94-C024-96A7-145F4137D10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a:extLst>
              <a:ext uri="{FF2B5EF4-FFF2-40B4-BE49-F238E27FC236}">
                <a16:creationId xmlns:a16="http://schemas.microsoft.com/office/drawing/2014/main" id="{08B4DE1C-BC49-702B-E556-B4ED6E09DF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66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C32B24F3-5A07-DA4F-2E84-8597E86D21D0}"/>
            </a:ext>
          </a:extLst>
        </p:cNvPr>
        <p:cNvGrpSpPr/>
        <p:nvPr/>
      </p:nvGrpSpPr>
      <p:grpSpPr>
        <a:xfrm>
          <a:off x="0" y="0"/>
          <a:ext cx="0" cy="0"/>
          <a:chOff x="0" y="0"/>
          <a:chExt cx="0" cy="0"/>
        </a:xfrm>
      </p:grpSpPr>
      <p:sp>
        <p:nvSpPr>
          <p:cNvPr id="345" name="Google Shape;345;p4:notes">
            <a:extLst>
              <a:ext uri="{FF2B5EF4-FFF2-40B4-BE49-F238E27FC236}">
                <a16:creationId xmlns:a16="http://schemas.microsoft.com/office/drawing/2014/main" id="{9D17A599-43BD-8677-B6A9-084D1BA1546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a:extLst>
              <a:ext uri="{FF2B5EF4-FFF2-40B4-BE49-F238E27FC236}">
                <a16:creationId xmlns:a16="http://schemas.microsoft.com/office/drawing/2014/main" id="{6F0141EA-CC87-37F5-B93D-5F59DC5F15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57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09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72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51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7200"/>
              <a:buNone/>
              <a:defRPr sz="7200" b="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lt1"/>
              </a:buClr>
              <a:buSzPts val="1200"/>
              <a:buNone/>
              <a:defRPr sz="12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w="28575" cap="flat" cmpd="sng">
            <a:solidFill>
              <a:schemeClr val="lt1"/>
            </a:solidFill>
            <a:prstDash val="solid"/>
            <a:round/>
            <a:headEnd type="none" w="med" len="med"/>
            <a:tailEnd type="none" w="med" len="med"/>
          </a:ln>
        </p:spPr>
      </p:cxnSp>
      <p:sp>
        <p:nvSpPr>
          <p:cNvPr id="35" name="Google Shape;35;p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1pPr>
            <a:lvl2pPr lvl="1"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2pPr>
            <a:lvl3pPr lvl="2"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3pPr>
            <a:lvl4pPr lvl="3"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4pPr>
            <a:lvl5pPr lvl="4"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5pPr>
            <a:lvl6pPr lvl="5"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6pPr>
            <a:lvl7pPr lvl="6"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7pPr>
            <a:lvl8pPr lvl="7"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8pPr>
            <a:lvl9pPr lvl="8"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9pPr>
          </a:lstStyle>
          <a:p>
            <a:endParaRPr/>
          </a:p>
        </p:txBody>
      </p:sp>
      <p:sp>
        <p:nvSpPr>
          <p:cNvPr id="36" name="Google Shape;36;p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1pPr>
            <a:lvl2pPr lvl="1"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2pPr>
            <a:lvl3pPr lvl="2"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3pPr>
            <a:lvl4pPr lvl="3"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4pPr>
            <a:lvl5pPr lvl="4"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5pPr>
            <a:lvl6pPr lvl="5"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6pPr>
            <a:lvl7pPr lvl="6"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7pPr>
            <a:lvl8pPr lvl="7"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8pPr>
            <a:lvl9pPr lvl="8"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9pPr>
          </a:lstStyle>
          <a:p>
            <a:endParaRPr/>
          </a:p>
        </p:txBody>
      </p:sp>
      <p:sp>
        <p:nvSpPr>
          <p:cNvPr id="37" name="Google Shape;37;p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1pPr>
            <a:lvl2pPr lvl="1"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2pPr>
            <a:lvl3pPr lvl="2"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3pPr>
            <a:lvl4pPr lvl="3"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4pPr>
            <a:lvl5pPr lvl="4"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5pPr>
            <a:lvl6pPr lvl="5"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6pPr>
            <a:lvl7pPr lvl="6"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7pPr>
            <a:lvl8pPr lvl="7"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8pPr>
            <a:lvl9pPr lvl="8"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9pPr>
          </a:lstStyle>
          <a:p>
            <a:endParaRPr/>
          </a:p>
        </p:txBody>
      </p:sp>
      <p:sp>
        <p:nvSpPr>
          <p:cNvPr id="38" name="Google Shape;38;p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chemeClr val="lt1"/>
              </a:buClr>
              <a:buSzPts val="1100"/>
              <a:buNone/>
              <a:defRPr sz="1100">
                <a:solidFill>
                  <a:schemeClr val="lt1"/>
                </a:solidFill>
              </a:defRPr>
            </a:lvl1pPr>
            <a:lvl2pPr lvl="1" rtl="0">
              <a:lnSpc>
                <a:spcPct val="100000"/>
              </a:lnSpc>
              <a:spcBef>
                <a:spcPts val="400"/>
              </a:spcBef>
              <a:spcAft>
                <a:spcPts val="0"/>
              </a:spcAft>
              <a:buClr>
                <a:schemeClr val="lt1"/>
              </a:buClr>
              <a:buSzPts val="1100"/>
              <a:buNone/>
              <a:defRPr sz="1100">
                <a:solidFill>
                  <a:schemeClr val="lt1"/>
                </a:solidFill>
              </a:defRPr>
            </a:lvl2pPr>
            <a:lvl3pPr lvl="2" rtl="0">
              <a:lnSpc>
                <a:spcPct val="100000"/>
              </a:lnSpc>
              <a:spcBef>
                <a:spcPts val="400"/>
              </a:spcBef>
              <a:spcAft>
                <a:spcPts val="0"/>
              </a:spcAft>
              <a:buClr>
                <a:schemeClr val="lt1"/>
              </a:buClr>
              <a:buSzPts val="1100"/>
              <a:buNone/>
              <a:defRPr sz="1100">
                <a:solidFill>
                  <a:schemeClr val="lt1"/>
                </a:solidFill>
              </a:defRPr>
            </a:lvl3pPr>
            <a:lvl4pPr lvl="3" rtl="0">
              <a:lnSpc>
                <a:spcPct val="100000"/>
              </a:lnSpc>
              <a:spcBef>
                <a:spcPts val="400"/>
              </a:spcBef>
              <a:spcAft>
                <a:spcPts val="0"/>
              </a:spcAft>
              <a:buClr>
                <a:schemeClr val="lt1"/>
              </a:buClr>
              <a:buSzPts val="1100"/>
              <a:buNone/>
              <a:defRPr sz="1100">
                <a:solidFill>
                  <a:schemeClr val="lt1"/>
                </a:solidFill>
              </a:defRPr>
            </a:lvl4pPr>
            <a:lvl5pPr lvl="4" rtl="0">
              <a:lnSpc>
                <a:spcPct val="100000"/>
              </a:lnSpc>
              <a:spcBef>
                <a:spcPts val="400"/>
              </a:spcBef>
              <a:spcAft>
                <a:spcPts val="0"/>
              </a:spcAft>
              <a:buClr>
                <a:schemeClr val="lt1"/>
              </a:buClr>
              <a:buSzPts val="1100"/>
              <a:buNone/>
              <a:defRPr sz="1100">
                <a:solidFill>
                  <a:schemeClr val="lt1"/>
                </a:solidFill>
              </a:defRPr>
            </a:lvl5pPr>
            <a:lvl6pPr lvl="5" rtl="0">
              <a:lnSpc>
                <a:spcPct val="100000"/>
              </a:lnSpc>
              <a:spcBef>
                <a:spcPts val="400"/>
              </a:spcBef>
              <a:spcAft>
                <a:spcPts val="0"/>
              </a:spcAft>
              <a:buClr>
                <a:schemeClr val="lt1"/>
              </a:buClr>
              <a:buSzPts val="1100"/>
              <a:buNone/>
              <a:defRPr sz="1100">
                <a:solidFill>
                  <a:schemeClr val="lt1"/>
                </a:solidFill>
              </a:defRPr>
            </a:lvl6pPr>
            <a:lvl7pPr lvl="6" rtl="0">
              <a:lnSpc>
                <a:spcPct val="100000"/>
              </a:lnSpc>
              <a:spcBef>
                <a:spcPts val="400"/>
              </a:spcBef>
              <a:spcAft>
                <a:spcPts val="0"/>
              </a:spcAft>
              <a:buClr>
                <a:schemeClr val="lt1"/>
              </a:buClr>
              <a:buSzPts val="1100"/>
              <a:buNone/>
              <a:defRPr sz="1100">
                <a:solidFill>
                  <a:schemeClr val="lt1"/>
                </a:solidFill>
              </a:defRPr>
            </a:lvl7pPr>
            <a:lvl8pPr lvl="7" rtl="0">
              <a:lnSpc>
                <a:spcPct val="100000"/>
              </a:lnSpc>
              <a:spcBef>
                <a:spcPts val="400"/>
              </a:spcBef>
              <a:spcAft>
                <a:spcPts val="0"/>
              </a:spcAft>
              <a:buClr>
                <a:schemeClr val="lt1"/>
              </a:buClr>
              <a:buSzPts val="1100"/>
              <a:buNone/>
              <a:defRPr sz="1100">
                <a:solidFill>
                  <a:schemeClr val="lt1"/>
                </a:solidFill>
              </a:defRPr>
            </a:lvl8pPr>
            <a:lvl9pPr lvl="8" rtl="0">
              <a:lnSpc>
                <a:spcPct val="100000"/>
              </a:lnSpc>
              <a:spcBef>
                <a:spcPts val="400"/>
              </a:spcBef>
              <a:spcAft>
                <a:spcPts val="0"/>
              </a:spcAft>
              <a:buClr>
                <a:schemeClr val="lt1"/>
              </a:buClr>
              <a:buSzPts val="1100"/>
              <a:buNone/>
              <a:defRPr sz="1100">
                <a:solidFill>
                  <a:schemeClr val="lt1"/>
                </a:solidFill>
              </a:defRPr>
            </a:lvl9pPr>
          </a:lstStyle>
          <a:p>
            <a:endParaRPr/>
          </a:p>
        </p:txBody>
      </p:sp>
      <p:sp>
        <p:nvSpPr>
          <p:cNvPr id="39" name="Google Shape;39;p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chemeClr val="lt1"/>
              </a:buClr>
              <a:buSzPts val="1100"/>
              <a:buNone/>
              <a:defRPr sz="1100">
                <a:solidFill>
                  <a:schemeClr val="lt1"/>
                </a:solidFill>
              </a:defRPr>
            </a:lvl1pPr>
            <a:lvl2pPr lvl="1" rtl="0">
              <a:lnSpc>
                <a:spcPct val="100000"/>
              </a:lnSpc>
              <a:spcBef>
                <a:spcPts val="400"/>
              </a:spcBef>
              <a:spcAft>
                <a:spcPts val="0"/>
              </a:spcAft>
              <a:buClr>
                <a:schemeClr val="lt1"/>
              </a:buClr>
              <a:buSzPts val="1100"/>
              <a:buNone/>
              <a:defRPr sz="1100">
                <a:solidFill>
                  <a:schemeClr val="lt1"/>
                </a:solidFill>
              </a:defRPr>
            </a:lvl2pPr>
            <a:lvl3pPr lvl="2" rtl="0">
              <a:lnSpc>
                <a:spcPct val="100000"/>
              </a:lnSpc>
              <a:spcBef>
                <a:spcPts val="400"/>
              </a:spcBef>
              <a:spcAft>
                <a:spcPts val="0"/>
              </a:spcAft>
              <a:buClr>
                <a:schemeClr val="lt1"/>
              </a:buClr>
              <a:buSzPts val="1100"/>
              <a:buNone/>
              <a:defRPr sz="1100">
                <a:solidFill>
                  <a:schemeClr val="lt1"/>
                </a:solidFill>
              </a:defRPr>
            </a:lvl3pPr>
            <a:lvl4pPr lvl="3" rtl="0">
              <a:lnSpc>
                <a:spcPct val="100000"/>
              </a:lnSpc>
              <a:spcBef>
                <a:spcPts val="400"/>
              </a:spcBef>
              <a:spcAft>
                <a:spcPts val="0"/>
              </a:spcAft>
              <a:buClr>
                <a:schemeClr val="lt1"/>
              </a:buClr>
              <a:buSzPts val="1100"/>
              <a:buNone/>
              <a:defRPr sz="1100">
                <a:solidFill>
                  <a:schemeClr val="lt1"/>
                </a:solidFill>
              </a:defRPr>
            </a:lvl4pPr>
            <a:lvl5pPr lvl="4" rtl="0">
              <a:lnSpc>
                <a:spcPct val="100000"/>
              </a:lnSpc>
              <a:spcBef>
                <a:spcPts val="400"/>
              </a:spcBef>
              <a:spcAft>
                <a:spcPts val="0"/>
              </a:spcAft>
              <a:buClr>
                <a:schemeClr val="lt1"/>
              </a:buClr>
              <a:buSzPts val="1100"/>
              <a:buNone/>
              <a:defRPr sz="1100">
                <a:solidFill>
                  <a:schemeClr val="lt1"/>
                </a:solidFill>
              </a:defRPr>
            </a:lvl5pPr>
            <a:lvl6pPr lvl="5" rtl="0">
              <a:lnSpc>
                <a:spcPct val="100000"/>
              </a:lnSpc>
              <a:spcBef>
                <a:spcPts val="400"/>
              </a:spcBef>
              <a:spcAft>
                <a:spcPts val="0"/>
              </a:spcAft>
              <a:buClr>
                <a:schemeClr val="lt1"/>
              </a:buClr>
              <a:buSzPts val="1100"/>
              <a:buNone/>
              <a:defRPr sz="1100">
                <a:solidFill>
                  <a:schemeClr val="lt1"/>
                </a:solidFill>
              </a:defRPr>
            </a:lvl6pPr>
            <a:lvl7pPr lvl="6" rtl="0">
              <a:lnSpc>
                <a:spcPct val="100000"/>
              </a:lnSpc>
              <a:spcBef>
                <a:spcPts val="400"/>
              </a:spcBef>
              <a:spcAft>
                <a:spcPts val="0"/>
              </a:spcAft>
              <a:buClr>
                <a:schemeClr val="lt1"/>
              </a:buClr>
              <a:buSzPts val="1100"/>
              <a:buNone/>
              <a:defRPr sz="1100">
                <a:solidFill>
                  <a:schemeClr val="lt1"/>
                </a:solidFill>
              </a:defRPr>
            </a:lvl7pPr>
            <a:lvl8pPr lvl="7" rtl="0">
              <a:lnSpc>
                <a:spcPct val="100000"/>
              </a:lnSpc>
              <a:spcBef>
                <a:spcPts val="400"/>
              </a:spcBef>
              <a:spcAft>
                <a:spcPts val="0"/>
              </a:spcAft>
              <a:buClr>
                <a:schemeClr val="lt1"/>
              </a:buClr>
              <a:buSzPts val="1100"/>
              <a:buNone/>
              <a:defRPr sz="1100">
                <a:solidFill>
                  <a:schemeClr val="lt1"/>
                </a:solidFill>
              </a:defRPr>
            </a:lvl8pPr>
            <a:lvl9pPr lvl="8" rtl="0">
              <a:lnSpc>
                <a:spcPct val="100000"/>
              </a:lnSpc>
              <a:spcBef>
                <a:spcPts val="400"/>
              </a:spcBef>
              <a:spcAft>
                <a:spcPts val="0"/>
              </a:spcAft>
              <a:buClr>
                <a:schemeClr val="lt1"/>
              </a:buClr>
              <a:buSzPts val="1100"/>
              <a:buNone/>
              <a:defRPr sz="1100">
                <a:solidFill>
                  <a:schemeClr val="lt1"/>
                </a:solidFill>
              </a:defRPr>
            </a:lvl9pPr>
          </a:lstStyle>
          <a:p>
            <a:endParaRPr/>
          </a:p>
        </p:txBody>
      </p:sp>
      <p:sp>
        <p:nvSpPr>
          <p:cNvPr id="40" name="Google Shape;40;p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chemeClr val="lt1"/>
              </a:buClr>
              <a:buSzPts val="1100"/>
              <a:buNone/>
              <a:defRPr sz="1100">
                <a:solidFill>
                  <a:schemeClr val="lt1"/>
                </a:solidFill>
              </a:defRPr>
            </a:lvl1pPr>
            <a:lvl2pPr lvl="1" rtl="0">
              <a:lnSpc>
                <a:spcPct val="100000"/>
              </a:lnSpc>
              <a:spcBef>
                <a:spcPts val="400"/>
              </a:spcBef>
              <a:spcAft>
                <a:spcPts val="0"/>
              </a:spcAft>
              <a:buClr>
                <a:schemeClr val="lt1"/>
              </a:buClr>
              <a:buSzPts val="1100"/>
              <a:buNone/>
              <a:defRPr sz="1100">
                <a:solidFill>
                  <a:schemeClr val="lt1"/>
                </a:solidFill>
              </a:defRPr>
            </a:lvl2pPr>
            <a:lvl3pPr lvl="2" rtl="0">
              <a:lnSpc>
                <a:spcPct val="100000"/>
              </a:lnSpc>
              <a:spcBef>
                <a:spcPts val="400"/>
              </a:spcBef>
              <a:spcAft>
                <a:spcPts val="0"/>
              </a:spcAft>
              <a:buClr>
                <a:schemeClr val="lt1"/>
              </a:buClr>
              <a:buSzPts val="1100"/>
              <a:buNone/>
              <a:defRPr sz="1100">
                <a:solidFill>
                  <a:schemeClr val="lt1"/>
                </a:solidFill>
              </a:defRPr>
            </a:lvl3pPr>
            <a:lvl4pPr lvl="3" rtl="0">
              <a:lnSpc>
                <a:spcPct val="100000"/>
              </a:lnSpc>
              <a:spcBef>
                <a:spcPts val="400"/>
              </a:spcBef>
              <a:spcAft>
                <a:spcPts val="0"/>
              </a:spcAft>
              <a:buClr>
                <a:schemeClr val="lt1"/>
              </a:buClr>
              <a:buSzPts val="1100"/>
              <a:buNone/>
              <a:defRPr sz="1100">
                <a:solidFill>
                  <a:schemeClr val="lt1"/>
                </a:solidFill>
              </a:defRPr>
            </a:lvl4pPr>
            <a:lvl5pPr lvl="4" rtl="0">
              <a:lnSpc>
                <a:spcPct val="100000"/>
              </a:lnSpc>
              <a:spcBef>
                <a:spcPts val="400"/>
              </a:spcBef>
              <a:spcAft>
                <a:spcPts val="0"/>
              </a:spcAft>
              <a:buClr>
                <a:schemeClr val="lt1"/>
              </a:buClr>
              <a:buSzPts val="1100"/>
              <a:buNone/>
              <a:defRPr sz="1100">
                <a:solidFill>
                  <a:schemeClr val="lt1"/>
                </a:solidFill>
              </a:defRPr>
            </a:lvl5pPr>
            <a:lvl6pPr lvl="5" rtl="0">
              <a:lnSpc>
                <a:spcPct val="100000"/>
              </a:lnSpc>
              <a:spcBef>
                <a:spcPts val="400"/>
              </a:spcBef>
              <a:spcAft>
                <a:spcPts val="0"/>
              </a:spcAft>
              <a:buClr>
                <a:schemeClr val="lt1"/>
              </a:buClr>
              <a:buSzPts val="1100"/>
              <a:buNone/>
              <a:defRPr sz="1100">
                <a:solidFill>
                  <a:schemeClr val="lt1"/>
                </a:solidFill>
              </a:defRPr>
            </a:lvl6pPr>
            <a:lvl7pPr lvl="6" rtl="0">
              <a:lnSpc>
                <a:spcPct val="100000"/>
              </a:lnSpc>
              <a:spcBef>
                <a:spcPts val="400"/>
              </a:spcBef>
              <a:spcAft>
                <a:spcPts val="0"/>
              </a:spcAft>
              <a:buClr>
                <a:schemeClr val="lt1"/>
              </a:buClr>
              <a:buSzPts val="1100"/>
              <a:buNone/>
              <a:defRPr sz="1100">
                <a:solidFill>
                  <a:schemeClr val="lt1"/>
                </a:solidFill>
              </a:defRPr>
            </a:lvl7pPr>
            <a:lvl8pPr lvl="7" rtl="0">
              <a:lnSpc>
                <a:spcPct val="100000"/>
              </a:lnSpc>
              <a:spcBef>
                <a:spcPts val="400"/>
              </a:spcBef>
              <a:spcAft>
                <a:spcPts val="0"/>
              </a:spcAft>
              <a:buClr>
                <a:schemeClr val="lt1"/>
              </a:buClr>
              <a:buSzPts val="1100"/>
              <a:buNone/>
              <a:defRPr sz="1100">
                <a:solidFill>
                  <a:schemeClr val="lt1"/>
                </a:solidFill>
              </a:defRPr>
            </a:lvl8pPr>
            <a:lvl9pPr lvl="8" rtl="0">
              <a:lnSpc>
                <a:spcPct val="100000"/>
              </a:lnSpc>
              <a:spcBef>
                <a:spcPts val="400"/>
              </a:spcBef>
              <a:spcAft>
                <a:spcPts val="0"/>
              </a:spcAft>
              <a:buClr>
                <a:schemeClr val="lt1"/>
              </a:buClr>
              <a:buSzPts val="1100"/>
              <a:buNone/>
              <a:defRPr sz="1100">
                <a:solidFill>
                  <a:schemeClr val="lt1"/>
                </a:solidFill>
              </a:defRPr>
            </a:lvl9pPr>
          </a:lstStyle>
          <a:p>
            <a:endParaRPr/>
          </a:p>
        </p:txBody>
      </p:sp>
      <p:sp>
        <p:nvSpPr>
          <p:cNvPr id="41" name="Google Shape;41;p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chemeClr val="lt1"/>
              </a:buClr>
              <a:buSzPts val="2400"/>
              <a:buNone/>
              <a:defRPr sz="2400" b="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42" name="Google Shape;42;p4"/>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chemeClr val="lt1"/>
              </a:buClr>
              <a:buSzPts val="1800"/>
              <a:buNone/>
              <a:defRPr sz="1800" b="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t>xx%</a:t>
            </a:r>
          </a:p>
        </p:txBody>
      </p:sp>
      <p:sp>
        <p:nvSpPr>
          <p:cNvPr id="43" name="Google Shape;43;p4"/>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chemeClr val="lt1"/>
              </a:buClr>
              <a:buSzPts val="1800"/>
              <a:buNone/>
              <a:defRPr sz="1800" b="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t>xx%</a:t>
            </a:r>
          </a:p>
        </p:txBody>
      </p:sp>
      <p:sp>
        <p:nvSpPr>
          <p:cNvPr id="44" name="Google Shape;44;p4"/>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chemeClr val="lt1"/>
              </a:buClr>
              <a:buSzPts val="1800"/>
              <a:buNone/>
              <a:defRPr sz="1800" b="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t>xx%</a:t>
            </a:r>
          </a:p>
        </p:txBody>
      </p:sp>
      <p:sp>
        <p:nvSpPr>
          <p:cNvPr id="45" name="Google Shape;45;p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1pPr>
            <a:lvl2pPr lvl="1"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2pPr>
            <a:lvl3pPr lvl="2"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3pPr>
            <a:lvl4pPr lvl="3"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4pPr>
            <a:lvl5pPr lvl="4"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5pPr>
            <a:lvl6pPr lvl="5"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6pPr>
            <a:lvl7pPr lvl="6"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7pPr>
            <a:lvl8pPr lvl="7"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8pPr>
            <a:lvl9pPr lvl="8" rtl="0">
              <a:lnSpc>
                <a:spcPct val="100000"/>
              </a:lnSpc>
              <a:spcBef>
                <a:spcPts val="400"/>
              </a:spcBef>
              <a:spcAft>
                <a:spcPts val="0"/>
              </a:spcAft>
              <a:buClr>
                <a:schemeClr val="lt1"/>
              </a:buClr>
              <a:buSzPts val="1800"/>
              <a:buFont typeface="Squada One"/>
              <a:buNone/>
              <a:defRPr sz="1800">
                <a:solidFill>
                  <a:schemeClr val="lt1"/>
                </a:solidFill>
                <a:latin typeface="Squada One"/>
                <a:ea typeface="Squada One"/>
                <a:cs typeface="Squada One"/>
                <a:sym typeface="Squada One"/>
              </a:defRPr>
            </a:lvl9pPr>
          </a:lstStyle>
          <a:p>
            <a:endParaRPr/>
          </a:p>
        </p:txBody>
      </p:sp>
      <p:sp>
        <p:nvSpPr>
          <p:cNvPr id="46" name="Google Shape;46;p4"/>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chemeClr val="lt1"/>
              </a:buClr>
              <a:buSzPts val="1100"/>
              <a:buNone/>
              <a:defRPr sz="1100">
                <a:solidFill>
                  <a:schemeClr val="lt1"/>
                </a:solidFill>
              </a:defRPr>
            </a:lvl1pPr>
            <a:lvl2pPr lvl="1" rtl="0">
              <a:lnSpc>
                <a:spcPct val="100000"/>
              </a:lnSpc>
              <a:spcBef>
                <a:spcPts val="400"/>
              </a:spcBef>
              <a:spcAft>
                <a:spcPts val="0"/>
              </a:spcAft>
              <a:buClr>
                <a:schemeClr val="lt1"/>
              </a:buClr>
              <a:buSzPts val="1100"/>
              <a:buNone/>
              <a:defRPr sz="1100">
                <a:solidFill>
                  <a:schemeClr val="lt1"/>
                </a:solidFill>
              </a:defRPr>
            </a:lvl2pPr>
            <a:lvl3pPr lvl="2" rtl="0">
              <a:lnSpc>
                <a:spcPct val="100000"/>
              </a:lnSpc>
              <a:spcBef>
                <a:spcPts val="400"/>
              </a:spcBef>
              <a:spcAft>
                <a:spcPts val="0"/>
              </a:spcAft>
              <a:buClr>
                <a:schemeClr val="lt1"/>
              </a:buClr>
              <a:buSzPts val="1100"/>
              <a:buNone/>
              <a:defRPr sz="1100">
                <a:solidFill>
                  <a:schemeClr val="lt1"/>
                </a:solidFill>
              </a:defRPr>
            </a:lvl3pPr>
            <a:lvl4pPr lvl="3" rtl="0">
              <a:lnSpc>
                <a:spcPct val="100000"/>
              </a:lnSpc>
              <a:spcBef>
                <a:spcPts val="400"/>
              </a:spcBef>
              <a:spcAft>
                <a:spcPts val="0"/>
              </a:spcAft>
              <a:buClr>
                <a:schemeClr val="lt1"/>
              </a:buClr>
              <a:buSzPts val="1100"/>
              <a:buNone/>
              <a:defRPr sz="1100">
                <a:solidFill>
                  <a:schemeClr val="lt1"/>
                </a:solidFill>
              </a:defRPr>
            </a:lvl4pPr>
            <a:lvl5pPr lvl="4" rtl="0">
              <a:lnSpc>
                <a:spcPct val="100000"/>
              </a:lnSpc>
              <a:spcBef>
                <a:spcPts val="400"/>
              </a:spcBef>
              <a:spcAft>
                <a:spcPts val="0"/>
              </a:spcAft>
              <a:buClr>
                <a:schemeClr val="lt1"/>
              </a:buClr>
              <a:buSzPts val="1100"/>
              <a:buNone/>
              <a:defRPr sz="1100">
                <a:solidFill>
                  <a:schemeClr val="lt1"/>
                </a:solidFill>
              </a:defRPr>
            </a:lvl5pPr>
            <a:lvl6pPr lvl="5" rtl="0">
              <a:lnSpc>
                <a:spcPct val="100000"/>
              </a:lnSpc>
              <a:spcBef>
                <a:spcPts val="400"/>
              </a:spcBef>
              <a:spcAft>
                <a:spcPts val="0"/>
              </a:spcAft>
              <a:buClr>
                <a:schemeClr val="lt1"/>
              </a:buClr>
              <a:buSzPts val="1100"/>
              <a:buNone/>
              <a:defRPr sz="1100">
                <a:solidFill>
                  <a:schemeClr val="lt1"/>
                </a:solidFill>
              </a:defRPr>
            </a:lvl6pPr>
            <a:lvl7pPr lvl="6" rtl="0">
              <a:lnSpc>
                <a:spcPct val="100000"/>
              </a:lnSpc>
              <a:spcBef>
                <a:spcPts val="400"/>
              </a:spcBef>
              <a:spcAft>
                <a:spcPts val="0"/>
              </a:spcAft>
              <a:buClr>
                <a:schemeClr val="lt1"/>
              </a:buClr>
              <a:buSzPts val="1100"/>
              <a:buNone/>
              <a:defRPr sz="1100">
                <a:solidFill>
                  <a:schemeClr val="lt1"/>
                </a:solidFill>
              </a:defRPr>
            </a:lvl7pPr>
            <a:lvl8pPr lvl="7" rtl="0">
              <a:lnSpc>
                <a:spcPct val="100000"/>
              </a:lnSpc>
              <a:spcBef>
                <a:spcPts val="400"/>
              </a:spcBef>
              <a:spcAft>
                <a:spcPts val="0"/>
              </a:spcAft>
              <a:buClr>
                <a:schemeClr val="lt1"/>
              </a:buClr>
              <a:buSzPts val="1100"/>
              <a:buNone/>
              <a:defRPr sz="1100">
                <a:solidFill>
                  <a:schemeClr val="lt1"/>
                </a:solidFill>
              </a:defRPr>
            </a:lvl8pPr>
            <a:lvl9pPr lvl="8" rtl="0">
              <a:lnSpc>
                <a:spcPct val="100000"/>
              </a:lnSpc>
              <a:spcBef>
                <a:spcPts val="400"/>
              </a:spcBef>
              <a:spcAft>
                <a:spcPts val="0"/>
              </a:spcAft>
              <a:buClr>
                <a:schemeClr val="lt1"/>
              </a:buClr>
              <a:buSzPts val="1100"/>
              <a:buNone/>
              <a:defRPr sz="1100">
                <a:solidFill>
                  <a:schemeClr val="lt1"/>
                </a:solidFill>
              </a:defRPr>
            </a:lvl9pPr>
          </a:lstStyle>
          <a:p>
            <a:endParaRPr/>
          </a:p>
        </p:txBody>
      </p:sp>
      <p:sp>
        <p:nvSpPr>
          <p:cNvPr id="47" name="Google Shape;47;p4"/>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chemeClr val="lt1"/>
              </a:buClr>
              <a:buSzPts val="1800"/>
              <a:buNone/>
              <a:defRPr sz="1800" b="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t>xx%</a:t>
            </a:r>
          </a:p>
        </p:txBody>
      </p:sp>
      <p:sp>
        <p:nvSpPr>
          <p:cNvPr id="48" name="Google Shape;48;p4"/>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chemeClr val="lt1"/>
              </a:buClr>
              <a:buSzPts val="1200"/>
              <a:buFont typeface="Squada One"/>
              <a:buNone/>
              <a:defRPr sz="1200">
                <a:solidFill>
                  <a:schemeClr val="lt1"/>
                </a:solidFill>
                <a:latin typeface="Squada One"/>
                <a:ea typeface="Squada One"/>
                <a:cs typeface="Squada One"/>
                <a:sym typeface="Squada One"/>
              </a:defRPr>
            </a:lvl1pPr>
            <a:lvl2pPr lvl="1"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chemeClr val="lt1"/>
              </a:buClr>
              <a:buSzPts val="1200"/>
              <a:buFont typeface="Nunito Sans ExtraBold"/>
              <a:buNone/>
              <a:defRPr sz="1200">
                <a:solidFill>
                  <a:schemeClr val="lt1"/>
                </a:solidFill>
                <a:latin typeface="Nunito Sans ExtraBold"/>
                <a:ea typeface="Nunito Sans ExtraBold"/>
                <a:cs typeface="Nunito Sans ExtraBold"/>
                <a:sym typeface="Nunito Sans ExtraBold"/>
              </a:defRPr>
            </a:lvl9pPr>
          </a:lstStyle>
          <a:p>
            <a:endParaRPr/>
          </a:p>
        </p:txBody>
      </p:sp>
      <p:sp>
        <p:nvSpPr>
          <p:cNvPr id="56" name="Google Shape;56;p5"/>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chemeClr val="lt1"/>
              </a:buClr>
              <a:buSzPts val="1600"/>
              <a:buNone/>
              <a:defRPr sz="1600">
                <a:solidFill>
                  <a:schemeClr val="lt1"/>
                </a:solidFill>
              </a:defRPr>
            </a:lvl1pPr>
            <a:lvl2pPr lvl="1" rtl="0">
              <a:lnSpc>
                <a:spcPct val="100000"/>
              </a:lnSpc>
              <a:spcBef>
                <a:spcPts val="400"/>
              </a:spcBef>
              <a:spcAft>
                <a:spcPts val="0"/>
              </a:spcAft>
              <a:buClr>
                <a:schemeClr val="lt1"/>
              </a:buClr>
              <a:buSzPts val="900"/>
              <a:buNone/>
              <a:defRPr>
                <a:solidFill>
                  <a:schemeClr val="lt1"/>
                </a:solidFill>
              </a:defRPr>
            </a:lvl2pPr>
            <a:lvl3pPr lvl="2" rtl="0">
              <a:lnSpc>
                <a:spcPct val="100000"/>
              </a:lnSpc>
              <a:spcBef>
                <a:spcPts val="400"/>
              </a:spcBef>
              <a:spcAft>
                <a:spcPts val="0"/>
              </a:spcAft>
              <a:buClr>
                <a:schemeClr val="lt1"/>
              </a:buClr>
              <a:buSzPts val="900"/>
              <a:buNone/>
              <a:defRPr>
                <a:solidFill>
                  <a:schemeClr val="lt1"/>
                </a:solidFill>
              </a:defRPr>
            </a:lvl3pPr>
            <a:lvl4pPr lvl="3" rtl="0">
              <a:lnSpc>
                <a:spcPct val="100000"/>
              </a:lnSpc>
              <a:spcBef>
                <a:spcPts val="400"/>
              </a:spcBef>
              <a:spcAft>
                <a:spcPts val="0"/>
              </a:spcAft>
              <a:buClr>
                <a:schemeClr val="lt1"/>
              </a:buClr>
              <a:buSzPts val="900"/>
              <a:buNone/>
              <a:defRPr>
                <a:solidFill>
                  <a:schemeClr val="lt1"/>
                </a:solidFill>
              </a:defRPr>
            </a:lvl4pPr>
            <a:lvl5pPr lvl="4" rtl="0">
              <a:lnSpc>
                <a:spcPct val="100000"/>
              </a:lnSpc>
              <a:spcBef>
                <a:spcPts val="400"/>
              </a:spcBef>
              <a:spcAft>
                <a:spcPts val="0"/>
              </a:spcAft>
              <a:buClr>
                <a:schemeClr val="lt1"/>
              </a:buClr>
              <a:buSzPts val="900"/>
              <a:buNone/>
              <a:defRPr>
                <a:solidFill>
                  <a:schemeClr val="lt1"/>
                </a:solidFill>
              </a:defRPr>
            </a:lvl5pPr>
            <a:lvl6pPr lvl="5" rtl="0">
              <a:lnSpc>
                <a:spcPct val="100000"/>
              </a:lnSpc>
              <a:spcBef>
                <a:spcPts val="400"/>
              </a:spcBef>
              <a:spcAft>
                <a:spcPts val="0"/>
              </a:spcAft>
              <a:buClr>
                <a:schemeClr val="lt1"/>
              </a:buClr>
              <a:buSzPts val="900"/>
              <a:buNone/>
              <a:defRPr sz="900">
                <a:solidFill>
                  <a:schemeClr val="lt1"/>
                </a:solidFill>
              </a:defRPr>
            </a:lvl6pPr>
            <a:lvl7pPr lvl="6" rtl="0">
              <a:lnSpc>
                <a:spcPct val="100000"/>
              </a:lnSpc>
              <a:spcBef>
                <a:spcPts val="400"/>
              </a:spcBef>
              <a:spcAft>
                <a:spcPts val="0"/>
              </a:spcAft>
              <a:buClr>
                <a:schemeClr val="lt1"/>
              </a:buClr>
              <a:buSzPts val="900"/>
              <a:buNone/>
              <a:defRPr sz="900">
                <a:solidFill>
                  <a:schemeClr val="lt1"/>
                </a:solidFill>
              </a:defRPr>
            </a:lvl7pPr>
            <a:lvl8pPr lvl="7" rtl="0">
              <a:lnSpc>
                <a:spcPct val="100000"/>
              </a:lnSpc>
              <a:spcBef>
                <a:spcPts val="400"/>
              </a:spcBef>
              <a:spcAft>
                <a:spcPts val="0"/>
              </a:spcAft>
              <a:buClr>
                <a:schemeClr val="lt1"/>
              </a:buClr>
              <a:buSzPts val="900"/>
              <a:buNone/>
              <a:defRPr sz="900">
                <a:solidFill>
                  <a:schemeClr val="lt1"/>
                </a:solidFill>
              </a:defRPr>
            </a:lvl8pPr>
            <a:lvl9pPr lvl="8" rtl="0">
              <a:lnSpc>
                <a:spcPct val="100000"/>
              </a:lnSpc>
              <a:spcBef>
                <a:spcPts val="400"/>
              </a:spcBef>
              <a:spcAft>
                <a:spcPts val="0"/>
              </a:spcAft>
              <a:buClr>
                <a:schemeClr val="lt1"/>
              </a:buClr>
              <a:buSzPts val="900"/>
              <a:buNone/>
              <a:defRPr sz="900">
                <a:solidFill>
                  <a:schemeClr val="lt1"/>
                </a:solidFill>
              </a:defRPr>
            </a:lvl9pPr>
          </a:lstStyle>
          <a:p>
            <a:endParaRPr/>
          </a:p>
        </p:txBody>
      </p:sp>
      <p:sp>
        <p:nvSpPr>
          <p:cNvPr id="57" name="Google Shape;57;p5"/>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chemeClr val="lt1"/>
              </a:buClr>
              <a:buSzPts val="3000"/>
              <a:buNone/>
              <a:defRPr sz="3000" b="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07" name="Google Shape;107;p10"/>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chemeClr val="lt1"/>
              </a:buClr>
              <a:buSzPts val="1200"/>
              <a:buNone/>
              <a:defRPr sz="1200">
                <a:solidFill>
                  <a:schemeClr val="lt1"/>
                </a:solidFill>
              </a:defRPr>
            </a:lvl1pPr>
            <a:lvl2pPr lvl="1" algn="ctr" rtl="0">
              <a:lnSpc>
                <a:spcPct val="100000"/>
              </a:lnSpc>
              <a:spcBef>
                <a:spcPts val="400"/>
              </a:spcBef>
              <a:spcAft>
                <a:spcPts val="0"/>
              </a:spcAft>
              <a:buClr>
                <a:schemeClr val="lt1"/>
              </a:buClr>
              <a:buSzPts val="2800"/>
              <a:buNone/>
              <a:defRPr sz="2800">
                <a:solidFill>
                  <a:schemeClr val="lt1"/>
                </a:solidFill>
              </a:defRPr>
            </a:lvl2pPr>
            <a:lvl3pPr lvl="2" algn="ctr" rtl="0">
              <a:lnSpc>
                <a:spcPct val="100000"/>
              </a:lnSpc>
              <a:spcBef>
                <a:spcPts val="400"/>
              </a:spcBef>
              <a:spcAft>
                <a:spcPts val="0"/>
              </a:spcAft>
              <a:buClr>
                <a:schemeClr val="lt1"/>
              </a:buClr>
              <a:buSzPts val="2800"/>
              <a:buNone/>
              <a:defRPr sz="2800">
                <a:solidFill>
                  <a:schemeClr val="lt1"/>
                </a:solidFill>
              </a:defRPr>
            </a:lvl3pPr>
            <a:lvl4pPr lvl="3" algn="ctr" rtl="0">
              <a:lnSpc>
                <a:spcPct val="100000"/>
              </a:lnSpc>
              <a:spcBef>
                <a:spcPts val="400"/>
              </a:spcBef>
              <a:spcAft>
                <a:spcPts val="0"/>
              </a:spcAft>
              <a:buClr>
                <a:schemeClr val="lt1"/>
              </a:buClr>
              <a:buSzPts val="2800"/>
              <a:buNone/>
              <a:defRPr sz="2800">
                <a:solidFill>
                  <a:schemeClr val="lt1"/>
                </a:solidFill>
              </a:defRPr>
            </a:lvl4pPr>
            <a:lvl5pPr lvl="4" algn="ctr" rtl="0">
              <a:lnSpc>
                <a:spcPct val="100000"/>
              </a:lnSpc>
              <a:spcBef>
                <a:spcPts val="400"/>
              </a:spcBef>
              <a:spcAft>
                <a:spcPts val="0"/>
              </a:spcAft>
              <a:buClr>
                <a:schemeClr val="lt1"/>
              </a:buClr>
              <a:buSzPts val="2800"/>
              <a:buNone/>
              <a:defRPr sz="2800">
                <a:solidFill>
                  <a:schemeClr val="lt1"/>
                </a:solidFill>
              </a:defRPr>
            </a:lvl5pPr>
            <a:lvl6pPr lvl="5" algn="ctr" rtl="0">
              <a:lnSpc>
                <a:spcPct val="100000"/>
              </a:lnSpc>
              <a:spcBef>
                <a:spcPts val="400"/>
              </a:spcBef>
              <a:spcAft>
                <a:spcPts val="0"/>
              </a:spcAft>
              <a:buClr>
                <a:schemeClr val="lt1"/>
              </a:buClr>
              <a:buSzPts val="2800"/>
              <a:buNone/>
              <a:defRPr sz="2800">
                <a:solidFill>
                  <a:schemeClr val="lt1"/>
                </a:solidFill>
              </a:defRPr>
            </a:lvl6pPr>
            <a:lvl7pPr lvl="6" algn="ctr" rtl="0">
              <a:lnSpc>
                <a:spcPct val="100000"/>
              </a:lnSpc>
              <a:spcBef>
                <a:spcPts val="400"/>
              </a:spcBef>
              <a:spcAft>
                <a:spcPts val="0"/>
              </a:spcAft>
              <a:buClr>
                <a:schemeClr val="lt1"/>
              </a:buClr>
              <a:buSzPts val="2800"/>
              <a:buNone/>
              <a:defRPr sz="2800">
                <a:solidFill>
                  <a:schemeClr val="lt1"/>
                </a:solidFill>
              </a:defRPr>
            </a:lvl7pPr>
            <a:lvl8pPr lvl="7" algn="ctr" rtl="0">
              <a:lnSpc>
                <a:spcPct val="100000"/>
              </a:lnSpc>
              <a:spcBef>
                <a:spcPts val="400"/>
              </a:spcBef>
              <a:spcAft>
                <a:spcPts val="0"/>
              </a:spcAft>
              <a:buClr>
                <a:schemeClr val="lt1"/>
              </a:buClr>
              <a:buSzPts val="2800"/>
              <a:buNone/>
              <a:defRPr sz="2800">
                <a:solidFill>
                  <a:schemeClr val="lt1"/>
                </a:solidFill>
              </a:defRPr>
            </a:lvl8pPr>
            <a:lvl9pPr lvl="8" algn="ctr" rtl="0">
              <a:lnSpc>
                <a:spcPct val="100000"/>
              </a:lnSpc>
              <a:spcBef>
                <a:spcPts val="400"/>
              </a:spcBef>
              <a:spcAft>
                <a:spcPts val="0"/>
              </a:spcAft>
              <a:buClr>
                <a:schemeClr val="lt1"/>
              </a:buClr>
              <a:buSzPts val="2800"/>
              <a:buNone/>
              <a:defRPr sz="2800">
                <a:solidFill>
                  <a:schemeClr val="lt1"/>
                </a:solidFill>
              </a:defRPr>
            </a:lvl9pPr>
          </a:lstStyle>
          <a:p>
            <a:endParaRPr/>
          </a:p>
        </p:txBody>
      </p:sp>
      <p:sp>
        <p:nvSpPr>
          <p:cNvPr id="108" name="Google Shape;108;p10"/>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chemeClr val="lt1"/>
              </a:buClr>
              <a:buSzPts val="3000"/>
              <a:buNone/>
              <a:defRPr sz="3000" b="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09" name="Google Shape;109;p10"/>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487950" y="1420176"/>
            <a:ext cx="4263000" cy="25170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w="2857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chemeClr val="lt1"/>
              </a:solidFill>
              <a:latin typeface="Nunito Sans SemiBold"/>
              <a:ea typeface="Nunito Sans SemiBold"/>
              <a:cs typeface="Nunito Sans SemiBold"/>
              <a:sym typeface="Nunito Sans SemiBold"/>
            </a:endParaRPr>
          </a:p>
        </p:txBody>
      </p:sp>
      <p:sp>
        <p:nvSpPr>
          <p:cNvPr id="141" name="Google Shape;141;p13"/>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100"/>
              <a:buNone/>
              <a:defRPr sz="21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3"/>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lt1"/>
              </a:buClr>
              <a:buSzPts val="1400"/>
              <a:buNone/>
              <a:defRPr sz="1400">
                <a:solidFill>
                  <a:schemeClr val="lt1"/>
                </a:solidFill>
              </a:defRPr>
            </a:lvl3pPr>
            <a:lvl4pPr lvl="3" algn="ctr">
              <a:lnSpc>
                <a:spcPct val="90000"/>
              </a:lnSpc>
              <a:spcBef>
                <a:spcPts val="400"/>
              </a:spcBef>
              <a:spcAft>
                <a:spcPts val="0"/>
              </a:spcAft>
              <a:buClr>
                <a:schemeClr val="lt1"/>
              </a:buClr>
              <a:buSzPts val="1200"/>
              <a:buNone/>
              <a:defRPr sz="1200">
                <a:solidFill>
                  <a:schemeClr val="lt1"/>
                </a:solidFill>
              </a:defRPr>
            </a:lvl4pPr>
            <a:lvl5pPr lvl="4" algn="ctr">
              <a:lnSpc>
                <a:spcPct val="90000"/>
              </a:lnSpc>
              <a:spcBef>
                <a:spcPts val="400"/>
              </a:spcBef>
              <a:spcAft>
                <a:spcPts val="0"/>
              </a:spcAft>
              <a:buClr>
                <a:schemeClr val="lt1"/>
              </a:buClr>
              <a:buSzPts val="1200"/>
              <a:buNone/>
              <a:defRPr sz="1200">
                <a:solidFill>
                  <a:schemeClr val="lt1"/>
                </a:solidFill>
              </a:defRPr>
            </a:lvl5pPr>
            <a:lvl6pPr lvl="5" algn="ctr">
              <a:lnSpc>
                <a:spcPct val="90000"/>
              </a:lnSpc>
              <a:spcBef>
                <a:spcPts val="400"/>
              </a:spcBef>
              <a:spcAft>
                <a:spcPts val="0"/>
              </a:spcAft>
              <a:buClr>
                <a:schemeClr val="lt1"/>
              </a:buClr>
              <a:buSzPts val="1200"/>
              <a:buNone/>
              <a:defRPr sz="1200">
                <a:solidFill>
                  <a:schemeClr val="lt1"/>
                </a:solidFill>
              </a:defRPr>
            </a:lvl6pPr>
            <a:lvl7pPr lvl="6" algn="ctr">
              <a:lnSpc>
                <a:spcPct val="90000"/>
              </a:lnSpc>
              <a:spcBef>
                <a:spcPts val="400"/>
              </a:spcBef>
              <a:spcAft>
                <a:spcPts val="0"/>
              </a:spcAft>
              <a:buClr>
                <a:schemeClr val="lt1"/>
              </a:buClr>
              <a:buSzPts val="1200"/>
              <a:buNone/>
              <a:defRPr sz="1200">
                <a:solidFill>
                  <a:schemeClr val="lt1"/>
                </a:solidFill>
              </a:defRPr>
            </a:lvl7pPr>
            <a:lvl8pPr lvl="7" algn="ctr">
              <a:lnSpc>
                <a:spcPct val="90000"/>
              </a:lnSpc>
              <a:spcBef>
                <a:spcPts val="400"/>
              </a:spcBef>
              <a:spcAft>
                <a:spcPts val="0"/>
              </a:spcAft>
              <a:buClr>
                <a:schemeClr val="lt1"/>
              </a:buClr>
              <a:buSzPts val="1200"/>
              <a:buNone/>
              <a:defRPr sz="1200">
                <a:solidFill>
                  <a:schemeClr val="lt1"/>
                </a:solidFill>
              </a:defRPr>
            </a:lvl8pPr>
            <a:lvl9pPr lvl="8" algn="ctr">
              <a:lnSpc>
                <a:spcPct val="90000"/>
              </a:lnSpc>
              <a:spcBef>
                <a:spcPts val="400"/>
              </a:spcBef>
              <a:spcAft>
                <a:spcPts val="0"/>
              </a:spcAft>
              <a:buClr>
                <a:schemeClr val="lt1"/>
              </a:buClr>
              <a:buSzPts val="1200"/>
              <a:buNone/>
              <a:defRPr sz="1200">
                <a:solidFill>
                  <a:schemeClr val="lt1"/>
                </a:solidFill>
              </a:defRPr>
            </a:lvl9pPr>
          </a:lstStyle>
          <a:p>
            <a:endParaRPr/>
          </a:p>
        </p:txBody>
      </p:sp>
      <p:cxnSp>
        <p:nvCxnSpPr>
          <p:cNvPr id="143" name="Google Shape;143;p13"/>
          <p:cNvCxnSpPr/>
          <p:nvPr/>
        </p:nvCxnSpPr>
        <p:spPr>
          <a:xfrm>
            <a:off x="4370063" y="2151234"/>
            <a:ext cx="0" cy="887700"/>
          </a:xfrm>
          <a:prstGeom prst="straightConnector1">
            <a:avLst/>
          </a:prstGeom>
          <a:noFill/>
          <a:ln w="28575" cap="flat" cmpd="sng">
            <a:solidFill>
              <a:schemeClr val="lt1"/>
            </a:solidFill>
            <a:prstDash val="solid"/>
            <a:round/>
            <a:headEnd type="none" w="med" len="med"/>
            <a:tailEnd type="none" w="med" len="med"/>
          </a:ln>
        </p:spPr>
      </p:cxnSp>
      <p:sp>
        <p:nvSpPr>
          <p:cNvPr id="144" name="Google Shape;144;p13"/>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INE + TITLE + SUBTITLE">
  <p:cSld name="2_Diapositiva de título">
    <p:bg>
      <p:bgPr>
        <a:gradFill>
          <a:gsLst>
            <a:gs pos="0">
              <a:schemeClr val="accent1"/>
            </a:gs>
            <a:gs pos="100000">
              <a:schemeClr val="accent2"/>
            </a:gs>
          </a:gsLst>
          <a:path path="circle">
            <a:fillToRect l="50000" t="50000" r="50000" b="50000"/>
          </a:path>
          <a:tileRect/>
        </a:gradFill>
        <a:effectLst/>
      </p:bgPr>
    </p:bg>
    <p:spTree>
      <p:nvGrpSpPr>
        <p:cNvPr id="1" name="Shape 180"/>
        <p:cNvGrpSpPr/>
        <p:nvPr/>
      </p:nvGrpSpPr>
      <p:grpSpPr>
        <a:xfrm>
          <a:off x="0" y="0"/>
          <a:ext cx="0" cy="0"/>
          <a:chOff x="0" y="0"/>
          <a:chExt cx="0" cy="0"/>
        </a:xfrm>
      </p:grpSpPr>
      <p:sp>
        <p:nvSpPr>
          <p:cNvPr id="181" name="Google Shape;181;p16"/>
          <p:cNvSpPr>
            <a:spLocks noGrp="1"/>
          </p:cNvSpPr>
          <p:nvPr>
            <p:ph type="pic" idx="2"/>
          </p:nvPr>
        </p:nvSpPr>
        <p:spPr>
          <a:xfrm>
            <a:off x="0" y="0"/>
            <a:ext cx="4572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2" name="Google Shape;182;p16"/>
          <p:cNvSpPr txBox="1">
            <a:spLocks noGrp="1"/>
          </p:cNvSpPr>
          <p:nvPr>
            <p:ph type="ctrTitle"/>
          </p:nvPr>
        </p:nvSpPr>
        <p:spPr>
          <a:xfrm>
            <a:off x="4190296" y="1801293"/>
            <a:ext cx="2966700" cy="12417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chemeClr val="lt1"/>
              </a:buClr>
              <a:buSzPts val="2100"/>
              <a:buNone/>
              <a:defRPr sz="2100" b="0">
                <a:solidFill>
                  <a:schemeClr val="lt1"/>
                </a:solidFill>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a:endParaRPr/>
          </a:p>
        </p:txBody>
      </p:sp>
      <p:sp>
        <p:nvSpPr>
          <p:cNvPr id="183" name="Google Shape;183;p16"/>
          <p:cNvSpPr txBox="1">
            <a:spLocks noGrp="1"/>
          </p:cNvSpPr>
          <p:nvPr>
            <p:ph type="subTitle" idx="1"/>
          </p:nvPr>
        </p:nvSpPr>
        <p:spPr>
          <a:xfrm>
            <a:off x="4769001" y="3394960"/>
            <a:ext cx="2388000" cy="10044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lt1"/>
              </a:buClr>
              <a:buSzPts val="1500"/>
              <a:buNone/>
              <a:defRPr sz="1500">
                <a:solidFill>
                  <a:schemeClr val="lt1"/>
                </a:solidFill>
              </a:defRPr>
            </a:lvl2pPr>
            <a:lvl3pPr lvl="2" algn="ctr">
              <a:lnSpc>
                <a:spcPct val="90000"/>
              </a:lnSpc>
              <a:spcBef>
                <a:spcPts val="400"/>
              </a:spcBef>
              <a:spcAft>
                <a:spcPts val="0"/>
              </a:spcAft>
              <a:buClr>
                <a:schemeClr val="lt1"/>
              </a:buClr>
              <a:buSzPts val="1400"/>
              <a:buNone/>
              <a:defRPr sz="1400">
                <a:solidFill>
                  <a:schemeClr val="lt1"/>
                </a:solidFill>
              </a:defRPr>
            </a:lvl3pPr>
            <a:lvl4pPr lvl="3" algn="ctr">
              <a:lnSpc>
                <a:spcPct val="90000"/>
              </a:lnSpc>
              <a:spcBef>
                <a:spcPts val="400"/>
              </a:spcBef>
              <a:spcAft>
                <a:spcPts val="0"/>
              </a:spcAft>
              <a:buClr>
                <a:schemeClr val="lt1"/>
              </a:buClr>
              <a:buSzPts val="1200"/>
              <a:buNone/>
              <a:defRPr sz="1200">
                <a:solidFill>
                  <a:schemeClr val="lt1"/>
                </a:solidFill>
              </a:defRPr>
            </a:lvl4pPr>
            <a:lvl5pPr lvl="4" algn="ctr">
              <a:lnSpc>
                <a:spcPct val="90000"/>
              </a:lnSpc>
              <a:spcBef>
                <a:spcPts val="400"/>
              </a:spcBef>
              <a:spcAft>
                <a:spcPts val="0"/>
              </a:spcAft>
              <a:buClr>
                <a:schemeClr val="lt1"/>
              </a:buClr>
              <a:buSzPts val="1200"/>
              <a:buNone/>
              <a:defRPr sz="1200">
                <a:solidFill>
                  <a:schemeClr val="lt1"/>
                </a:solidFill>
              </a:defRPr>
            </a:lvl5pPr>
            <a:lvl6pPr lvl="5" algn="ctr">
              <a:lnSpc>
                <a:spcPct val="90000"/>
              </a:lnSpc>
              <a:spcBef>
                <a:spcPts val="400"/>
              </a:spcBef>
              <a:spcAft>
                <a:spcPts val="0"/>
              </a:spcAft>
              <a:buClr>
                <a:schemeClr val="lt1"/>
              </a:buClr>
              <a:buSzPts val="1200"/>
              <a:buNone/>
              <a:defRPr sz="1200">
                <a:solidFill>
                  <a:schemeClr val="lt1"/>
                </a:solidFill>
              </a:defRPr>
            </a:lvl6pPr>
            <a:lvl7pPr lvl="6" algn="ctr">
              <a:lnSpc>
                <a:spcPct val="90000"/>
              </a:lnSpc>
              <a:spcBef>
                <a:spcPts val="400"/>
              </a:spcBef>
              <a:spcAft>
                <a:spcPts val="0"/>
              </a:spcAft>
              <a:buClr>
                <a:schemeClr val="lt1"/>
              </a:buClr>
              <a:buSzPts val="1200"/>
              <a:buNone/>
              <a:defRPr sz="1200">
                <a:solidFill>
                  <a:schemeClr val="lt1"/>
                </a:solidFill>
              </a:defRPr>
            </a:lvl7pPr>
            <a:lvl8pPr lvl="7" algn="ctr">
              <a:lnSpc>
                <a:spcPct val="90000"/>
              </a:lnSpc>
              <a:spcBef>
                <a:spcPts val="400"/>
              </a:spcBef>
              <a:spcAft>
                <a:spcPts val="0"/>
              </a:spcAft>
              <a:buClr>
                <a:schemeClr val="lt1"/>
              </a:buClr>
              <a:buSzPts val="1200"/>
              <a:buNone/>
              <a:defRPr sz="1200">
                <a:solidFill>
                  <a:schemeClr val="lt1"/>
                </a:solidFill>
              </a:defRPr>
            </a:lvl8pPr>
            <a:lvl9pPr lvl="8" algn="ctr">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184" name="Google Shape;184;p1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chemeClr val="lt1"/>
              </a:solidFill>
              <a:latin typeface="Nunito Sans SemiBold"/>
              <a:ea typeface="Nunito Sans SemiBold"/>
              <a:cs typeface="Nunito Sans SemiBold"/>
              <a:sym typeface="Nunito Sans SemiBold"/>
            </a:endParaRPr>
          </a:p>
        </p:txBody>
      </p:sp>
      <p:sp>
        <p:nvSpPr>
          <p:cNvPr id="185" name="Google Shape;185;p16"/>
          <p:cNvSpPr/>
          <p:nvPr/>
        </p:nvSpPr>
        <p:spPr>
          <a:xfrm>
            <a:off x="6804150"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8182185"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71450" dir="6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7417929"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4678424" y="4546187"/>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0"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0" y="3075"/>
            <a:ext cx="1944089" cy="1397138"/>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926743" y="0"/>
            <a:ext cx="2319503" cy="682705"/>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5913146" y="0"/>
            <a:ext cx="3226701" cy="1925135"/>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cSld name="8_Título y objetos">
    <p:bg>
      <p:bgPr>
        <a:gradFill>
          <a:gsLst>
            <a:gs pos="0">
              <a:schemeClr val="accent1"/>
            </a:gs>
            <a:gs pos="100000">
              <a:schemeClr val="accent2"/>
            </a:gs>
          </a:gsLst>
          <a:path path="circle">
            <a:fillToRect l="50000" t="50000" r="50000" b="50000"/>
          </a:path>
          <a:tileRect/>
        </a:gradFill>
        <a:effectLst/>
      </p:bgPr>
    </p:bg>
    <p:spTree>
      <p:nvGrpSpPr>
        <p:cNvPr id="1" name="Shape 234"/>
        <p:cNvGrpSpPr/>
        <p:nvPr/>
      </p:nvGrpSpPr>
      <p:grpSpPr>
        <a:xfrm>
          <a:off x="0" y="0"/>
          <a:ext cx="0" cy="0"/>
          <a:chOff x="0" y="0"/>
          <a:chExt cx="0" cy="0"/>
        </a:xfrm>
      </p:grpSpPr>
      <p:sp>
        <p:nvSpPr>
          <p:cNvPr id="235" name="Google Shape;235;p21"/>
          <p:cNvSpPr/>
          <p:nvPr/>
        </p:nvSpPr>
        <p:spPr>
          <a:xfrm flipH="1">
            <a:off x="7145715"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165774"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6122600"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txBox="1">
            <a:spLocks noGrp="1"/>
          </p:cNvSpPr>
          <p:nvPr>
            <p:ph type="ctrTitle"/>
          </p:nvPr>
        </p:nvSpPr>
        <p:spPr>
          <a:xfrm flipH="1">
            <a:off x="6053138" y="827965"/>
            <a:ext cx="2308500" cy="34839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1800"/>
              <a:buNone/>
              <a:defRPr sz="1800" b="0">
                <a:solidFill>
                  <a:schemeClr val="lt1"/>
                </a:solidFill>
              </a:defRPr>
            </a:lvl1pPr>
            <a:lvl2pPr lvl="1">
              <a:spcBef>
                <a:spcPts val="0"/>
              </a:spcBef>
              <a:spcAft>
                <a:spcPts val="0"/>
              </a:spcAft>
              <a:buClr>
                <a:schemeClr val="lt1"/>
              </a:buClr>
              <a:buSzPts val="1100"/>
              <a:buNone/>
              <a:defRPr>
                <a:solidFill>
                  <a:schemeClr val="lt1"/>
                </a:solidFill>
              </a:defRPr>
            </a:lvl2pPr>
            <a:lvl3pPr lvl="2">
              <a:spcBef>
                <a:spcPts val="0"/>
              </a:spcBef>
              <a:spcAft>
                <a:spcPts val="0"/>
              </a:spcAft>
              <a:buClr>
                <a:schemeClr val="lt1"/>
              </a:buClr>
              <a:buSzPts val="1100"/>
              <a:buNone/>
              <a:defRPr>
                <a:solidFill>
                  <a:schemeClr val="lt1"/>
                </a:solidFill>
              </a:defRPr>
            </a:lvl3pPr>
            <a:lvl4pPr lvl="3">
              <a:spcBef>
                <a:spcPts val="0"/>
              </a:spcBef>
              <a:spcAft>
                <a:spcPts val="0"/>
              </a:spcAft>
              <a:buClr>
                <a:schemeClr val="lt1"/>
              </a:buClr>
              <a:buSzPts val="1100"/>
              <a:buNone/>
              <a:defRPr>
                <a:solidFill>
                  <a:schemeClr val="lt1"/>
                </a:solidFill>
              </a:defRPr>
            </a:lvl4pPr>
            <a:lvl5pPr lvl="4">
              <a:spcBef>
                <a:spcPts val="0"/>
              </a:spcBef>
              <a:spcAft>
                <a:spcPts val="0"/>
              </a:spcAft>
              <a:buClr>
                <a:schemeClr val="lt1"/>
              </a:buClr>
              <a:buSzPts val="1100"/>
              <a:buNone/>
              <a:defRPr>
                <a:solidFill>
                  <a:schemeClr val="lt1"/>
                </a:solidFill>
              </a:defRPr>
            </a:lvl5pPr>
            <a:lvl6pPr lvl="5">
              <a:spcBef>
                <a:spcPts val="0"/>
              </a:spcBef>
              <a:spcAft>
                <a:spcPts val="0"/>
              </a:spcAft>
              <a:buClr>
                <a:schemeClr val="lt1"/>
              </a:buClr>
              <a:buSzPts val="1100"/>
              <a:buNone/>
              <a:defRPr>
                <a:solidFill>
                  <a:schemeClr val="lt1"/>
                </a:solidFill>
              </a:defRPr>
            </a:lvl6pPr>
            <a:lvl7pPr lvl="6">
              <a:spcBef>
                <a:spcPts val="0"/>
              </a:spcBef>
              <a:spcAft>
                <a:spcPts val="0"/>
              </a:spcAft>
              <a:buClr>
                <a:schemeClr val="lt1"/>
              </a:buClr>
              <a:buSzPts val="1100"/>
              <a:buNone/>
              <a:defRPr>
                <a:solidFill>
                  <a:schemeClr val="lt1"/>
                </a:solidFill>
              </a:defRPr>
            </a:lvl7pPr>
            <a:lvl8pPr lvl="7">
              <a:spcBef>
                <a:spcPts val="0"/>
              </a:spcBef>
              <a:spcAft>
                <a:spcPts val="0"/>
              </a:spcAft>
              <a:buClr>
                <a:schemeClr val="lt1"/>
              </a:buClr>
              <a:buSzPts val="1100"/>
              <a:buNone/>
              <a:defRPr>
                <a:solidFill>
                  <a:schemeClr val="lt1"/>
                </a:solidFill>
              </a:defRPr>
            </a:lvl8pPr>
            <a:lvl9pPr lvl="8">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3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4"/>
              </a:buClr>
              <a:buSzPts val="3300"/>
              <a:buFont typeface="Squada One"/>
              <a:buNone/>
              <a:defRPr sz="3300" b="1" i="0" u="none" strike="noStrike" cap="none">
                <a:solidFill>
                  <a:schemeClr val="accent4"/>
                </a:solidFill>
                <a:latin typeface="Squada One"/>
                <a:ea typeface="Squada One"/>
                <a:cs typeface="Squada One"/>
                <a:sym typeface="Squada One"/>
              </a:defRPr>
            </a:lvl1pPr>
            <a:lvl2pPr lvl="1">
              <a:spcBef>
                <a:spcPts val="0"/>
              </a:spcBef>
              <a:spcAft>
                <a:spcPts val="0"/>
              </a:spcAft>
              <a:buClr>
                <a:schemeClr val="accent4"/>
              </a:buClr>
              <a:buSzPts val="1100"/>
              <a:buNone/>
              <a:defRPr sz="1400">
                <a:solidFill>
                  <a:schemeClr val="accent4"/>
                </a:solidFill>
              </a:defRPr>
            </a:lvl2pPr>
            <a:lvl3pPr lvl="2">
              <a:spcBef>
                <a:spcPts val="0"/>
              </a:spcBef>
              <a:spcAft>
                <a:spcPts val="0"/>
              </a:spcAft>
              <a:buClr>
                <a:schemeClr val="accent4"/>
              </a:buClr>
              <a:buSzPts val="1100"/>
              <a:buNone/>
              <a:defRPr sz="1400">
                <a:solidFill>
                  <a:schemeClr val="accent4"/>
                </a:solidFill>
              </a:defRPr>
            </a:lvl3pPr>
            <a:lvl4pPr lvl="3">
              <a:spcBef>
                <a:spcPts val="0"/>
              </a:spcBef>
              <a:spcAft>
                <a:spcPts val="0"/>
              </a:spcAft>
              <a:buClr>
                <a:schemeClr val="accent4"/>
              </a:buClr>
              <a:buSzPts val="1100"/>
              <a:buNone/>
              <a:defRPr sz="1400">
                <a:solidFill>
                  <a:schemeClr val="accent4"/>
                </a:solidFill>
              </a:defRPr>
            </a:lvl4pPr>
            <a:lvl5pPr lvl="4">
              <a:spcBef>
                <a:spcPts val="0"/>
              </a:spcBef>
              <a:spcAft>
                <a:spcPts val="0"/>
              </a:spcAft>
              <a:buClr>
                <a:schemeClr val="accent4"/>
              </a:buClr>
              <a:buSzPts val="1100"/>
              <a:buNone/>
              <a:defRPr sz="1400">
                <a:solidFill>
                  <a:schemeClr val="accent4"/>
                </a:solidFill>
              </a:defRPr>
            </a:lvl5pPr>
            <a:lvl6pPr lvl="5">
              <a:spcBef>
                <a:spcPts val="0"/>
              </a:spcBef>
              <a:spcAft>
                <a:spcPts val="0"/>
              </a:spcAft>
              <a:buClr>
                <a:schemeClr val="accent4"/>
              </a:buClr>
              <a:buSzPts val="1100"/>
              <a:buNone/>
              <a:defRPr sz="1400">
                <a:solidFill>
                  <a:schemeClr val="accent4"/>
                </a:solidFill>
              </a:defRPr>
            </a:lvl6pPr>
            <a:lvl7pPr lvl="6">
              <a:spcBef>
                <a:spcPts val="0"/>
              </a:spcBef>
              <a:spcAft>
                <a:spcPts val="0"/>
              </a:spcAft>
              <a:buClr>
                <a:schemeClr val="accent4"/>
              </a:buClr>
              <a:buSzPts val="1100"/>
              <a:buNone/>
              <a:defRPr sz="1400">
                <a:solidFill>
                  <a:schemeClr val="accent4"/>
                </a:solidFill>
              </a:defRPr>
            </a:lvl7pPr>
            <a:lvl8pPr lvl="7">
              <a:spcBef>
                <a:spcPts val="0"/>
              </a:spcBef>
              <a:spcAft>
                <a:spcPts val="0"/>
              </a:spcAft>
              <a:buClr>
                <a:schemeClr val="accent4"/>
              </a:buClr>
              <a:buSzPts val="1100"/>
              <a:buNone/>
              <a:defRPr sz="1400">
                <a:solidFill>
                  <a:schemeClr val="accent4"/>
                </a:solidFill>
              </a:defRPr>
            </a:lvl8pPr>
            <a:lvl9pPr lvl="8">
              <a:spcBef>
                <a:spcPts val="0"/>
              </a:spcBef>
              <a:spcAft>
                <a:spcPts val="0"/>
              </a:spcAft>
              <a:buClr>
                <a:schemeClr val="accent4"/>
              </a:buClr>
              <a:buSzPts val="1100"/>
              <a:buNone/>
              <a:defRPr sz="1400">
                <a:solidFill>
                  <a:schemeClr val="accent4"/>
                </a:solidFil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chemeClr val="accent4"/>
              </a:buClr>
              <a:buSzPts val="900"/>
              <a:buFont typeface="Roboto Slab Light"/>
              <a:buChar char="•"/>
              <a:defRPr sz="900" i="0" u="none" strike="noStrike" cap="none">
                <a:solidFill>
                  <a:schemeClr val="accent4"/>
                </a:solidFill>
                <a:latin typeface="Roboto Slab Light"/>
                <a:ea typeface="Roboto Slab Light"/>
                <a:cs typeface="Roboto Slab Light"/>
                <a:sym typeface="Roboto Slab Light"/>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9" r:id="rId5"/>
    <p:sldLayoutId id="2147483662" r:id="rId6"/>
    <p:sldLayoutId id="2147483667"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10.svg"/><Relationship Id="rId3" Type="http://schemas.openxmlformats.org/officeDocument/2006/relationships/slide" Target="slide4.xml"/><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slide" Target="slide21.xml"/><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12.png"/><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9.xml"/><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slide" Target="slide11.xml"/><Relationship Id="rId5" Type="http://schemas.microsoft.com/office/2007/relationships/hdphoto" Target="../media/hdphoto1.wdp"/><Relationship Id="rId15" Type="http://schemas.openxmlformats.org/officeDocument/2006/relationships/slide" Target="slide2.xml"/><Relationship Id="rId10" Type="http://schemas.openxmlformats.org/officeDocument/2006/relationships/slide" Target="slide17.xml"/><Relationship Id="rId4" Type="http://schemas.openxmlformats.org/officeDocument/2006/relationships/image" Target="../media/image11.png"/><Relationship Id="rId9" Type="http://schemas.openxmlformats.org/officeDocument/2006/relationships/slide" Target="slide13.xml"/><Relationship Id="rId1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 Target="slide3.xm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3000">
              <a:schemeClr val="accent1"/>
            </a:gs>
            <a:gs pos="100000">
              <a:schemeClr val="accent2"/>
            </a:gs>
          </a:gsLst>
          <a:path path="circle">
            <a:fillToRect l="50000" t="50000" r="50000" b="50000"/>
          </a:path>
          <a:tileRect/>
        </a:gradFill>
        <a:effectLst/>
      </p:bgPr>
    </p:bg>
    <p:spTree>
      <p:nvGrpSpPr>
        <p:cNvPr id="1" name="Shape 318"/>
        <p:cNvGrpSpPr/>
        <p:nvPr/>
      </p:nvGrpSpPr>
      <p:grpSpPr>
        <a:xfrm>
          <a:off x="0" y="0"/>
          <a:ext cx="0" cy="0"/>
          <a:chOff x="0" y="0"/>
          <a:chExt cx="0" cy="0"/>
        </a:xfrm>
      </p:grpSpPr>
      <p:sp>
        <p:nvSpPr>
          <p:cNvPr id="319" name="Google Shape;319;p32"/>
          <p:cNvSpPr txBox="1">
            <a:spLocks noGrp="1"/>
          </p:cNvSpPr>
          <p:nvPr>
            <p:ph type="ctrTitle"/>
          </p:nvPr>
        </p:nvSpPr>
        <p:spPr>
          <a:xfrm>
            <a:off x="1254750" y="1768960"/>
            <a:ext cx="6634500" cy="1616154"/>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s-ES" b="0"/>
              <a:t>Bank loan </a:t>
            </a:r>
            <a:r>
              <a:rPr lang="es-ES"/>
              <a:t>A</a:t>
            </a:r>
            <a:r>
              <a:rPr lang="es-ES" b="0"/>
              <a:t>nalysis</a:t>
            </a:r>
            <a:endParaRPr b="0"/>
          </a:p>
        </p:txBody>
      </p:sp>
      <p:sp>
        <p:nvSpPr>
          <p:cNvPr id="3" name="Subtitle 2">
            <a:extLst>
              <a:ext uri="{FF2B5EF4-FFF2-40B4-BE49-F238E27FC236}">
                <a16:creationId xmlns:a16="http://schemas.microsoft.com/office/drawing/2014/main" id="{4DF20BB2-D408-1B2E-5F5F-2CC19513F4E6}"/>
              </a:ext>
            </a:extLst>
          </p:cNvPr>
          <p:cNvSpPr>
            <a:spLocks noGrp="1"/>
          </p:cNvSpPr>
          <p:nvPr>
            <p:ph type="subTitle" idx="1"/>
          </p:nvPr>
        </p:nvSpPr>
        <p:spPr>
          <a:xfrm>
            <a:off x="5256891" y="3255732"/>
            <a:ext cx="1841751" cy="511995"/>
          </a:xfrm>
        </p:spPr>
        <p:txBody>
          <a:bodyPr/>
          <a:lstStyle/>
          <a:p>
            <a:pPr algn="l"/>
            <a:r>
              <a:rPr lang="en-US" sz="1800" b="1">
                <a:solidFill>
                  <a:schemeClr val="tx2"/>
                </a:solidFill>
                <a:latin typeface="Proxima Nova"/>
                <a:cs typeface="Calibri"/>
              </a:rPr>
              <a:t>GROUP 3</a:t>
            </a:r>
            <a:endParaRPr lang="en-US" sz="1800" b="1">
              <a:solidFill>
                <a:schemeClr val="tx2"/>
              </a:solidFill>
              <a:latin typeface="Proxima Nova"/>
            </a:endParaRPr>
          </a:p>
          <a:p>
            <a:pPr algn="l"/>
            <a:endParaRPr lang="en-US"/>
          </a:p>
          <a:p>
            <a:pPr algn="l"/>
            <a:endParaRPr lang="en-US"/>
          </a:p>
          <a:p>
            <a:endParaRPr lang="en-US"/>
          </a:p>
        </p:txBody>
      </p:sp>
      <p:pic>
        <p:nvPicPr>
          <p:cNvPr id="5" name="Graphic 4" descr="Group with solid fill">
            <a:hlinkClick r:id="rId3" action="ppaction://hlinksldjump"/>
            <a:extLst>
              <a:ext uri="{FF2B5EF4-FFF2-40B4-BE49-F238E27FC236}">
                <a16:creationId xmlns:a16="http://schemas.microsoft.com/office/drawing/2014/main" id="{6B2435E7-2BE0-4942-BCFB-579BB5E59C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7917" y="3072381"/>
            <a:ext cx="1111146" cy="7071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House with solid fill">
            <a:hlinkClick r:id="rId2" action="ppaction://hlinksldjump"/>
            <a:extLst>
              <a:ext uri="{FF2B5EF4-FFF2-40B4-BE49-F238E27FC236}">
                <a16:creationId xmlns:a16="http://schemas.microsoft.com/office/drawing/2014/main" id="{F577A256-076B-4CDC-B1B2-31E9E585DF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93" y="192011"/>
            <a:ext cx="804975" cy="914400"/>
          </a:xfrm>
          <a:prstGeom prst="rect">
            <a:avLst/>
          </a:prstGeom>
        </p:spPr>
      </p:pic>
      <p:sp>
        <p:nvSpPr>
          <p:cNvPr id="2" name="TextBox 1">
            <a:extLst>
              <a:ext uri="{FF2B5EF4-FFF2-40B4-BE49-F238E27FC236}">
                <a16:creationId xmlns:a16="http://schemas.microsoft.com/office/drawing/2014/main" id="{46F1E570-47EC-4BDC-A347-BC4982883B7A}"/>
              </a:ext>
            </a:extLst>
          </p:cNvPr>
          <p:cNvSpPr txBox="1"/>
          <p:nvPr/>
        </p:nvSpPr>
        <p:spPr>
          <a:xfrm>
            <a:off x="1280008" y="795515"/>
            <a:ext cx="6205728" cy="3108543"/>
          </a:xfrm>
          <a:prstGeom prst="rect">
            <a:avLst/>
          </a:prstGeom>
          <a:noFill/>
        </p:spPr>
        <p:txBody>
          <a:bodyPr wrap="square" rtlCol="0">
            <a:spAutoFit/>
          </a:bodyPr>
          <a:lstStyle/>
          <a:p>
            <a:pPr algn="ctr"/>
            <a:r>
              <a:rPr lang="en-US" sz="2400" b="1">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KPI NO 3:- TOTAL PAYMENT FOR VERIFIED AND NON-VERIFIED STATUS </a:t>
            </a:r>
          </a:p>
          <a:p>
            <a:pPr marL="342900" indent="-342900">
              <a:buClr>
                <a:schemeClr val="tx2"/>
              </a:buClr>
              <a:buFont typeface="Wingdings" panose="05000000000000000000" pitchFamily="2" charset="2"/>
              <a:buChar char="v"/>
            </a:pPr>
            <a:endParaRPr lang="en-US" sz="2000">
              <a:solidFill>
                <a:schemeClr val="tx2"/>
              </a:solidFill>
              <a:latin typeface="Calibri"/>
            </a:endParaRPr>
          </a:p>
          <a:p>
            <a:pPr marL="342900" indent="-342900">
              <a:buClr>
                <a:schemeClr val="tx2"/>
              </a:buClr>
              <a:buFont typeface="Wingdings" panose="05000000000000000000" pitchFamily="2" charset="2"/>
              <a:buChar char="v"/>
            </a:pPr>
            <a:r>
              <a:rPr lang="en-IN" sz="1600" b="1">
                <a:solidFill>
                  <a:schemeClr val="tx2"/>
                </a:solidFill>
                <a:latin typeface="+mn-lt"/>
              </a:rPr>
              <a:t>Each segment in the pie chart represents a different verification status.</a:t>
            </a:r>
          </a:p>
          <a:p>
            <a:pPr marL="342900" indent="-342900">
              <a:buClr>
                <a:schemeClr val="tx2"/>
              </a:buClr>
              <a:buFont typeface="Wingdings" panose="05000000000000000000" pitchFamily="2" charset="2"/>
              <a:buChar char="v"/>
            </a:pPr>
            <a:r>
              <a:rPr lang="en-IN" sz="1600" b="1">
                <a:solidFill>
                  <a:schemeClr val="tx2"/>
                </a:solidFill>
                <a:latin typeface="+mn-lt"/>
              </a:rPr>
              <a:t>Payments are categorized based on their verification status for easier analysis.</a:t>
            </a:r>
          </a:p>
          <a:p>
            <a:pPr marL="342900" indent="-342900">
              <a:buClr>
                <a:schemeClr val="tx2"/>
              </a:buClr>
              <a:buFont typeface="Wingdings" panose="05000000000000000000" pitchFamily="2" charset="2"/>
              <a:buChar char="v"/>
            </a:pPr>
            <a:r>
              <a:rPr lang="en-IN" sz="1600" b="1">
                <a:solidFill>
                  <a:schemeClr val="tx2"/>
                </a:solidFill>
                <a:latin typeface="+mn-lt"/>
              </a:rPr>
              <a:t>Values and percentages within the pie chart segments represent total  Visualization and navigation features aim to provide a clear understanding of  payment verification status.</a:t>
            </a:r>
          </a:p>
        </p:txBody>
      </p:sp>
    </p:spTree>
    <p:extLst>
      <p:ext uri="{BB962C8B-B14F-4D97-AF65-F5344CB8AC3E}">
        <p14:creationId xmlns:p14="http://schemas.microsoft.com/office/powerpoint/2010/main" val="393314640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801C1-8784-F78B-67C4-BCE136095706}"/>
              </a:ext>
            </a:extLst>
          </p:cNvPr>
          <p:cNvPicPr>
            <a:picLocks noChangeAspect="1"/>
          </p:cNvPicPr>
          <p:nvPr/>
        </p:nvPicPr>
        <p:blipFill>
          <a:blip r:embed="rId2"/>
          <a:stretch>
            <a:fillRect/>
          </a:stretch>
        </p:blipFill>
        <p:spPr>
          <a:xfrm>
            <a:off x="524256" y="548640"/>
            <a:ext cx="7015084" cy="4120896"/>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5" name="Picture 4" descr="A yellow pencil in a black background&#10;&#10;Description automatically generated">
            <a:hlinkClick r:id="rId3" action="ppaction://hlinksldjump"/>
            <a:extLst>
              <a:ext uri="{FF2B5EF4-FFF2-40B4-BE49-F238E27FC236}">
                <a16:creationId xmlns:a16="http://schemas.microsoft.com/office/drawing/2014/main" id="{8CC63BAB-2206-AC41-F034-40146D6904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877145" y="1763492"/>
            <a:ext cx="957221" cy="801228"/>
          </a:xfrm>
          <a:prstGeom prst="rect">
            <a:avLst/>
          </a:prstGeom>
        </p:spPr>
      </p:pic>
      <p:sp>
        <p:nvSpPr>
          <p:cNvPr id="7" name="TextBox 6">
            <a:extLst>
              <a:ext uri="{FF2B5EF4-FFF2-40B4-BE49-F238E27FC236}">
                <a16:creationId xmlns:a16="http://schemas.microsoft.com/office/drawing/2014/main" id="{1D5156BB-4F24-F0D4-4CAE-B48A0B259FFA}"/>
              </a:ext>
            </a:extLst>
          </p:cNvPr>
          <p:cNvSpPr txBox="1"/>
          <p:nvPr/>
        </p:nvSpPr>
        <p:spPr>
          <a:xfrm>
            <a:off x="7953711" y="2695499"/>
            <a:ext cx="17392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Proxima Nova"/>
              </a:rPr>
              <a:t>SUMMARY</a:t>
            </a:r>
          </a:p>
        </p:txBody>
      </p:sp>
    </p:spTree>
    <p:extLst>
      <p:ext uri="{BB962C8B-B14F-4D97-AF65-F5344CB8AC3E}">
        <p14:creationId xmlns:p14="http://schemas.microsoft.com/office/powerpoint/2010/main" val="105251799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ADB6A9-F0D2-2F39-6134-94F7E3B6CA03}"/>
              </a:ext>
            </a:extLst>
          </p:cNvPr>
          <p:cNvSpPr txBox="1"/>
          <p:nvPr/>
        </p:nvSpPr>
        <p:spPr>
          <a:xfrm>
            <a:off x="903111" y="929535"/>
            <a:ext cx="7664320" cy="3873594"/>
          </a:xfrm>
          <a:prstGeom prst="rect">
            <a:avLst/>
          </a:prstGeom>
          <a:noFill/>
        </p:spPr>
        <p:txBody>
          <a:bodyPr wrap="square" lIns="91440" tIns="45720" rIns="91440" bIns="45720" anchor="t" anchorCtr="0">
            <a:spAutoFit/>
          </a:bodyPr>
          <a:lstStyle/>
          <a:p>
            <a:pPr algn="ctr"/>
            <a:r>
              <a:rPr lang="en-US" sz="2400" b="1" dirty="0">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KPI NO 4:- STATE WISE AND LAST CREDIT PULL DATE WISE LOAN STATUS </a:t>
            </a:r>
          </a:p>
          <a:p>
            <a:pPr algn="ctr"/>
            <a:endParaRPr lang="en-US" sz="1800" dirty="0">
              <a:solidFill>
                <a:schemeClr val="tx2"/>
              </a:solidFill>
            </a:endParaRPr>
          </a:p>
          <a:p>
            <a:pPr marL="285750" indent="-285750">
              <a:buClr>
                <a:srgbClr val="FFFFFF"/>
              </a:buClr>
              <a:buFont typeface="Wingdings" panose="05000000000000000000" pitchFamily="2" charset="2"/>
              <a:buChar char="v"/>
            </a:pPr>
            <a:r>
              <a:rPr lang="en-IN" b="1" dirty="0">
                <a:solidFill>
                  <a:schemeClr val="tx2"/>
                </a:solidFill>
                <a:latin typeface="+mn-lt"/>
              </a:rPr>
              <a:t>It involves categorizing and analysing loans based on the geographical location or state in which they were originated or currently held. This analysis provides insights into regional trends, market condition, and regulatory impacts on loans. It shows current state condition of loans within given dataset.</a:t>
            </a:r>
            <a:endParaRPr lang="en-IN" b="1" dirty="0">
              <a:solidFill>
                <a:schemeClr val="tx2"/>
              </a:solidFill>
            </a:endParaRPr>
          </a:p>
          <a:p>
            <a:pPr marL="285750" indent="-285750">
              <a:buClr>
                <a:srgbClr val="FFFFFF"/>
              </a:buClr>
              <a:buFont typeface="Wingdings" panose="05000000000000000000" pitchFamily="2" charset="2"/>
              <a:buChar char="v"/>
            </a:pPr>
            <a:r>
              <a:rPr lang="en-IN" b="1" dirty="0">
                <a:solidFill>
                  <a:schemeClr val="tx2"/>
                </a:solidFill>
                <a:latin typeface="+mn-lt"/>
              </a:rPr>
              <a:t>In Dashboard we can see California is the highest city in all 3 types of loan status charged off, fully paid and current as compare to that  Lowest record city is Maine where only fully paid loan status is there.</a:t>
            </a:r>
          </a:p>
          <a:p>
            <a:pPr marL="285750" indent="-285750">
              <a:buClr>
                <a:srgbClr val="FFFFFF"/>
              </a:buClr>
              <a:buFont typeface="Wingdings" panose="05000000000000000000" pitchFamily="2" charset="2"/>
              <a:buChar char="v"/>
            </a:pPr>
            <a:r>
              <a:rPr lang="en-IN" b="1" dirty="0">
                <a:solidFill>
                  <a:schemeClr val="tx2"/>
                </a:solidFill>
                <a:latin typeface="+mn-lt"/>
              </a:rPr>
              <a:t>Combining state wise and last credit pull date wise analyses offers a comprehensive understanding of loan performance and borrower dynamics.</a:t>
            </a:r>
          </a:p>
          <a:p>
            <a:pPr marL="285750" indent="-285750">
              <a:buClr>
                <a:srgbClr val="FFFFFF"/>
              </a:buClr>
              <a:buFont typeface="Wingdings" panose="05000000000000000000" pitchFamily="2" charset="2"/>
              <a:buChar char="v"/>
            </a:pPr>
            <a:r>
              <a:rPr lang="en-IN" b="1" dirty="0">
                <a:solidFill>
                  <a:schemeClr val="tx2"/>
                </a:solidFill>
                <a:latin typeface="+mn-lt"/>
              </a:rPr>
              <a:t>Continuous monitoring and evaluation of loan portfolios based on both geographical factors are essential for maintaining a healthy credit ecosystems and achieving sustainable growth. </a:t>
            </a:r>
          </a:p>
          <a:p>
            <a:endParaRPr lang="en-IN" dirty="0">
              <a:latin typeface="+mn-lt"/>
            </a:endParaRPr>
          </a:p>
        </p:txBody>
      </p:sp>
      <p:pic>
        <p:nvPicPr>
          <p:cNvPr id="6" name="Graphic 5" descr="House with solid fill">
            <a:hlinkClick r:id="rId2" action="ppaction://hlinksldjump"/>
            <a:extLst>
              <a:ext uri="{FF2B5EF4-FFF2-40B4-BE49-F238E27FC236}">
                <a16:creationId xmlns:a16="http://schemas.microsoft.com/office/drawing/2014/main" id="{07BA53BE-8DD0-4B6F-BF36-098464A89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93" y="192011"/>
            <a:ext cx="744015" cy="845153"/>
          </a:xfrm>
          <a:prstGeom prst="rect">
            <a:avLst/>
          </a:prstGeom>
        </p:spPr>
      </p:pic>
    </p:spTree>
    <p:extLst>
      <p:ext uri="{BB962C8B-B14F-4D97-AF65-F5344CB8AC3E}">
        <p14:creationId xmlns:p14="http://schemas.microsoft.com/office/powerpoint/2010/main" val="293713882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D344E6D-5CC8-ED9A-0392-AC6A01E929C0}"/>
              </a:ext>
            </a:extLst>
          </p:cNvPr>
          <p:cNvPicPr>
            <a:picLocks noChangeAspect="1"/>
          </p:cNvPicPr>
          <p:nvPr/>
        </p:nvPicPr>
        <p:blipFill rotWithShape="1">
          <a:blip r:embed="rId3"/>
          <a:srcRect l="4529" t="18584" r="30616" b="20133"/>
          <a:stretch/>
        </p:blipFill>
        <p:spPr>
          <a:xfrm>
            <a:off x="484532" y="402337"/>
            <a:ext cx="6783239" cy="4181856"/>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4" name="Picture 3" descr="A yellow pencil in a black background&#10;&#10;Description automatically generated">
            <a:hlinkClick r:id="rId4" action="ppaction://hlinksldjump"/>
            <a:extLst>
              <a:ext uri="{FF2B5EF4-FFF2-40B4-BE49-F238E27FC236}">
                <a16:creationId xmlns:a16="http://schemas.microsoft.com/office/drawing/2014/main" id="{50F7C391-4F89-3329-85CC-37135FD7FF4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550701" y="1867579"/>
            <a:ext cx="1108767" cy="921762"/>
          </a:xfrm>
          <a:prstGeom prst="rect">
            <a:avLst/>
          </a:prstGeom>
        </p:spPr>
      </p:pic>
      <p:sp>
        <p:nvSpPr>
          <p:cNvPr id="11" name="TextBox 10">
            <a:extLst>
              <a:ext uri="{FF2B5EF4-FFF2-40B4-BE49-F238E27FC236}">
                <a16:creationId xmlns:a16="http://schemas.microsoft.com/office/drawing/2014/main" id="{E86F8AD0-0C44-628C-10D6-AC0EC0D5CF53}"/>
              </a:ext>
            </a:extLst>
          </p:cNvPr>
          <p:cNvSpPr txBox="1"/>
          <p:nvPr/>
        </p:nvSpPr>
        <p:spPr>
          <a:xfrm>
            <a:off x="7553755" y="2815040"/>
            <a:ext cx="1233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Proxima Nova"/>
              </a:rPr>
              <a:t>SUMMARY</a:t>
            </a:r>
          </a:p>
        </p:txBody>
      </p:sp>
    </p:spTree>
    <p:extLst>
      <p:ext uri="{BB962C8B-B14F-4D97-AF65-F5344CB8AC3E}">
        <p14:creationId xmlns:p14="http://schemas.microsoft.com/office/powerpoint/2010/main" val="368875711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ADB6A9-F0D2-2F39-6134-94F7E3B6CA03}"/>
              </a:ext>
            </a:extLst>
          </p:cNvPr>
          <p:cNvSpPr txBox="1"/>
          <p:nvPr/>
        </p:nvSpPr>
        <p:spPr>
          <a:xfrm>
            <a:off x="678861" y="649211"/>
            <a:ext cx="8051181" cy="4247317"/>
          </a:xfrm>
          <a:prstGeom prst="rect">
            <a:avLst/>
          </a:prstGeom>
          <a:noFill/>
        </p:spPr>
        <p:txBody>
          <a:bodyPr wrap="square" lIns="91440" tIns="45720" rIns="91440" bIns="45720" anchor="t" anchorCtr="0">
            <a:spAutoFit/>
          </a:bodyPr>
          <a:lstStyle/>
          <a:p>
            <a:pPr algn="ctr"/>
            <a:r>
              <a:rPr lang="en-US" sz="2400" b="1">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KPI NO 5:- HOME OWNERSHIP AND PAYMENTS ANALYSIS</a:t>
            </a:r>
          </a:p>
          <a:p>
            <a:endParaRPr lang="en-US" sz="2400">
              <a:solidFill>
                <a:srgbClr val="226F54"/>
              </a:solidFill>
              <a:latin typeface="Segoe UI Symbol"/>
              <a:ea typeface="Segoe UI Symbol"/>
            </a:endParaRPr>
          </a:p>
          <a:p>
            <a:pPr marL="342900" indent="-342900">
              <a:buClr>
                <a:schemeClr val="tx2"/>
              </a:buClr>
              <a:buFont typeface="Wingdings,Sans-Serif"/>
              <a:buChar char="v"/>
            </a:pPr>
            <a:r>
              <a:rPr lang="en-US" sz="1800" b="1">
                <a:solidFill>
                  <a:schemeClr val="bg1"/>
                </a:solidFill>
                <a:latin typeface="+mn-lt"/>
              </a:rPr>
              <a:t>Reveals about home ownership and last payment dates of home.</a:t>
            </a:r>
          </a:p>
          <a:p>
            <a:pPr marL="342900" indent="-342900">
              <a:buClr>
                <a:schemeClr val="tx2"/>
              </a:buClr>
              <a:buFont typeface="Wingdings,Sans-Serif"/>
              <a:buChar char="v"/>
            </a:pPr>
            <a:r>
              <a:rPr lang="en-US" sz="1800" b="1">
                <a:solidFill>
                  <a:schemeClr val="bg1"/>
                </a:solidFill>
                <a:latin typeface="+mn-lt"/>
              </a:rPr>
              <a:t>Shows that people prefer to live for rent or mortgage.</a:t>
            </a:r>
          </a:p>
          <a:p>
            <a:pPr marL="342900" indent="-342900">
              <a:buClr>
                <a:schemeClr val="tx2"/>
              </a:buClr>
              <a:buFont typeface="Wingdings,Sans-Serif"/>
              <a:buChar char="v"/>
            </a:pPr>
            <a:r>
              <a:rPr lang="en-US" sz="1800" b="1">
                <a:solidFill>
                  <a:schemeClr val="bg1"/>
                </a:solidFill>
                <a:latin typeface="+mn-lt"/>
              </a:rPr>
              <a:t>Through drill down this funnel chat says that 2013, placed a highest payments in rent, mortgage, own which is 9456(count).</a:t>
            </a:r>
          </a:p>
          <a:p>
            <a:pPr marL="342900" indent="-342900">
              <a:buClr>
                <a:schemeClr val="tx2"/>
              </a:buClr>
              <a:buFont typeface="Wingdings,Sans-Serif"/>
              <a:buChar char="v"/>
            </a:pPr>
            <a:r>
              <a:rPr lang="en-US" sz="1800" b="1">
                <a:solidFill>
                  <a:schemeClr val="bg1"/>
                </a:solidFill>
                <a:latin typeface="+mn-lt"/>
              </a:rPr>
              <a:t>Highest payments are effected by annual income and loan amount</a:t>
            </a:r>
          </a:p>
          <a:p>
            <a:pPr marL="342900" indent="-342900">
              <a:buClr>
                <a:schemeClr val="tx2"/>
              </a:buClr>
              <a:buFont typeface="Wingdings,Sans-Serif"/>
              <a:buChar char="v"/>
            </a:pPr>
            <a:r>
              <a:rPr lang="en-US" sz="1800" b="1">
                <a:solidFill>
                  <a:schemeClr val="bg1"/>
                </a:solidFill>
                <a:latin typeface="+mn-lt"/>
              </a:rPr>
              <a:t>Rent and Mortgage payments may indicate financial strain of individuals.</a:t>
            </a:r>
          </a:p>
          <a:p>
            <a:pPr marL="342900" indent="-342900">
              <a:buClr>
                <a:schemeClr val="tx2"/>
              </a:buClr>
              <a:buFont typeface="Wingdings,Sans-Serif"/>
              <a:buChar char="v"/>
            </a:pPr>
            <a:r>
              <a:rPr lang="en-US" sz="1800" b="1">
                <a:solidFill>
                  <a:schemeClr val="bg1"/>
                </a:solidFill>
                <a:latin typeface="+mn-lt"/>
              </a:rPr>
              <a:t>Even Though loan amount increased gradually very few people live in own homes.</a:t>
            </a:r>
            <a:endParaRPr lang="en-US" b="1">
              <a:solidFill>
                <a:schemeClr val="bg1"/>
              </a:solidFill>
              <a:latin typeface="+mn-lt"/>
            </a:endParaRPr>
          </a:p>
          <a:p>
            <a:endParaRPr lang="en-US" sz="1800">
              <a:solidFill>
                <a:schemeClr val="bg1"/>
              </a:solidFill>
            </a:endParaRPr>
          </a:p>
          <a:p>
            <a:pPr marL="342900" indent="-342900">
              <a:buFont typeface="Wingdings,Sans-Serif"/>
              <a:buChar char="v"/>
            </a:pPr>
            <a:endParaRPr lang="en-US" sz="1800">
              <a:solidFill>
                <a:schemeClr val="bg1"/>
              </a:solidFill>
            </a:endParaRPr>
          </a:p>
        </p:txBody>
      </p:sp>
      <p:pic>
        <p:nvPicPr>
          <p:cNvPr id="3" name="Graphic 2" descr="House with solid fill">
            <a:hlinkClick r:id="rId2" action="ppaction://hlinksldjump"/>
            <a:extLst>
              <a:ext uri="{FF2B5EF4-FFF2-40B4-BE49-F238E27FC236}">
                <a16:creationId xmlns:a16="http://schemas.microsoft.com/office/drawing/2014/main" id="{9A8F8043-C5C4-414B-9D5C-286112397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93" y="192011"/>
            <a:ext cx="804975" cy="914400"/>
          </a:xfrm>
          <a:prstGeom prst="rect">
            <a:avLst/>
          </a:prstGeom>
        </p:spPr>
      </p:pic>
    </p:spTree>
    <p:extLst>
      <p:ext uri="{BB962C8B-B14F-4D97-AF65-F5344CB8AC3E}">
        <p14:creationId xmlns:p14="http://schemas.microsoft.com/office/powerpoint/2010/main" val="35127423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C67B4F15-EE83-FA7C-7B05-7C4A714AE303}"/>
              </a:ext>
            </a:extLst>
          </p:cNvPr>
          <p:cNvPicPr>
            <a:picLocks noChangeAspect="1"/>
          </p:cNvPicPr>
          <p:nvPr/>
        </p:nvPicPr>
        <p:blipFill>
          <a:blip r:embed="rId3"/>
          <a:stretch>
            <a:fillRect/>
          </a:stretch>
        </p:blipFill>
        <p:spPr>
          <a:xfrm>
            <a:off x="656454" y="524257"/>
            <a:ext cx="6692524" cy="4206240"/>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4" name="Picture 3" descr="A yellow pencil in a black background&#10;&#10;Description automatically generated">
            <a:hlinkClick r:id="rId4" action="ppaction://hlinksldjump"/>
            <a:extLst>
              <a:ext uri="{FF2B5EF4-FFF2-40B4-BE49-F238E27FC236}">
                <a16:creationId xmlns:a16="http://schemas.microsoft.com/office/drawing/2014/main" id="{66ADE36F-7992-E905-F432-5B2982E5C8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550701" y="1806670"/>
            <a:ext cx="1118136" cy="921762"/>
          </a:xfrm>
          <a:prstGeom prst="rect">
            <a:avLst/>
          </a:prstGeom>
        </p:spPr>
      </p:pic>
      <p:sp>
        <p:nvSpPr>
          <p:cNvPr id="6" name="TextBox 5">
            <a:extLst>
              <a:ext uri="{FF2B5EF4-FFF2-40B4-BE49-F238E27FC236}">
                <a16:creationId xmlns:a16="http://schemas.microsoft.com/office/drawing/2014/main" id="{16A1BA20-766B-221F-4378-BC2428B0FBF0}"/>
              </a:ext>
            </a:extLst>
          </p:cNvPr>
          <p:cNvSpPr txBox="1"/>
          <p:nvPr/>
        </p:nvSpPr>
        <p:spPr>
          <a:xfrm>
            <a:off x="7553755" y="2721351"/>
            <a:ext cx="1233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Proxima Nova"/>
              </a:rPr>
              <a:t>SUMMARY</a:t>
            </a:r>
          </a:p>
        </p:txBody>
      </p:sp>
    </p:spTree>
    <p:extLst>
      <p:ext uri="{BB962C8B-B14F-4D97-AF65-F5344CB8AC3E}">
        <p14:creationId xmlns:p14="http://schemas.microsoft.com/office/powerpoint/2010/main" val="234600624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2" name="TextBox 1">
            <a:extLst>
              <a:ext uri="{FF2B5EF4-FFF2-40B4-BE49-F238E27FC236}">
                <a16:creationId xmlns:a16="http://schemas.microsoft.com/office/drawing/2014/main" id="{0279E5BA-378A-4C95-B421-AD7781215143}"/>
              </a:ext>
            </a:extLst>
          </p:cNvPr>
          <p:cNvSpPr txBox="1"/>
          <p:nvPr/>
        </p:nvSpPr>
        <p:spPr>
          <a:xfrm>
            <a:off x="1127232" y="892358"/>
            <a:ext cx="7449312" cy="2923877"/>
          </a:xfrm>
          <a:prstGeom prst="rect">
            <a:avLst/>
          </a:prstGeom>
          <a:noFill/>
        </p:spPr>
        <p:txBody>
          <a:bodyPr wrap="square" lIns="91440" tIns="45720" rIns="91440" bIns="45720" rtlCol="0" anchor="t">
            <a:spAutoFit/>
          </a:bodyPr>
          <a:lstStyle/>
          <a:p>
            <a:pPr algn="ctr"/>
            <a:r>
              <a:rPr lang="en-IN" sz="2400" b="1">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KPI NO 6:- % LOAN STATUS V.S LOAN PURPOSES</a:t>
            </a:r>
            <a:endParaRPr lang="en-IN" sz="2400" b="1" i="0">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panose="020B0502040204020203" pitchFamily="34" charset="0"/>
            </a:endParaRPr>
          </a:p>
          <a:p>
            <a:pPr algn="l"/>
            <a:endParaRPr lang="en-IN" sz="2400" b="1" i="0">
              <a:solidFill>
                <a:schemeClr val="tx2"/>
              </a:solidFill>
              <a:effectLst/>
              <a:latin typeface="Segoe UI Symbol" panose="020B0502040204020203" pitchFamily="34" charset="0"/>
              <a:ea typeface="Segoe UI Symbol" panose="020B0502040204020203" pitchFamily="34" charset="0"/>
            </a:endParaRPr>
          </a:p>
          <a:p>
            <a:pPr marL="342900" indent="-342900">
              <a:buClr>
                <a:schemeClr val="tx2"/>
              </a:buClr>
              <a:buFont typeface="Wingdings" panose="05000000000000000000" pitchFamily="2" charset="2"/>
              <a:buChar char="v"/>
            </a:pPr>
            <a:r>
              <a:rPr lang="en-IN" sz="1600" b="1">
                <a:solidFill>
                  <a:schemeClr val="tx2"/>
                </a:solidFill>
                <a:latin typeface="+mn-lt"/>
                <a:cs typeface="Segoe UI Semilight"/>
              </a:rPr>
              <a:t>Helps to understand the distribution of Loan Status in different loan purposes for a particular ownership</a:t>
            </a:r>
            <a:r>
              <a:rPr lang="en-IN" sz="1600" b="1" i="0">
                <a:solidFill>
                  <a:schemeClr val="tx2"/>
                </a:solidFill>
                <a:effectLst/>
                <a:latin typeface="+mn-lt"/>
                <a:cs typeface="Segoe UI Semilight"/>
              </a:rPr>
              <a:t>.</a:t>
            </a:r>
          </a:p>
          <a:p>
            <a:pPr marL="342900" indent="-342900">
              <a:buClr>
                <a:schemeClr val="tx2"/>
              </a:buClr>
              <a:buFont typeface="Wingdings" panose="05000000000000000000" pitchFamily="2" charset="2"/>
              <a:buChar char="v"/>
            </a:pPr>
            <a:r>
              <a:rPr lang="en-IN" sz="1600" b="1">
                <a:solidFill>
                  <a:schemeClr val="tx2"/>
                </a:solidFill>
                <a:latin typeface="+mn-lt"/>
                <a:cs typeface="Segoe UI Semilight"/>
              </a:rPr>
              <a:t>Which  helps the bank to understand which purpose of loan is doing good in terms of  loan status and how much loan amount is assigned to that purpose based on that bank can increase the loan amount</a:t>
            </a:r>
            <a:r>
              <a:rPr lang="en-IN" sz="1600" b="1" i="0">
                <a:solidFill>
                  <a:schemeClr val="tx2"/>
                </a:solidFill>
                <a:effectLst/>
                <a:latin typeface="+mn-lt"/>
                <a:cs typeface="Segoe UI Semilight"/>
              </a:rPr>
              <a:t>.</a:t>
            </a:r>
          </a:p>
          <a:p>
            <a:pPr marL="342900" indent="-342900">
              <a:buClr>
                <a:schemeClr val="tx2"/>
              </a:buClr>
              <a:buFont typeface="Wingdings" panose="05000000000000000000" pitchFamily="2" charset="2"/>
              <a:buChar char="v"/>
            </a:pPr>
            <a:r>
              <a:rPr lang="en-IN" sz="1600" b="1">
                <a:solidFill>
                  <a:schemeClr val="tx2"/>
                </a:solidFill>
                <a:latin typeface="+mn-lt"/>
                <a:cs typeface="Segoe UI Semilight"/>
              </a:rPr>
              <a:t>And also bank can try to understand what all the factors effecting the loan status of particular purposes which is not doing good</a:t>
            </a:r>
            <a:r>
              <a:rPr lang="en-IN" sz="1600" b="1" i="0">
                <a:solidFill>
                  <a:schemeClr val="tx2"/>
                </a:solidFill>
                <a:effectLst/>
                <a:latin typeface="+mn-lt"/>
                <a:cs typeface="Segoe UI Semilight"/>
              </a:rPr>
              <a:t>.</a:t>
            </a:r>
          </a:p>
        </p:txBody>
      </p:sp>
      <p:pic>
        <p:nvPicPr>
          <p:cNvPr id="3" name="Graphic 2" descr="House with solid fill">
            <a:hlinkClick r:id="rId3" action="ppaction://hlinksldjump"/>
            <a:extLst>
              <a:ext uri="{FF2B5EF4-FFF2-40B4-BE49-F238E27FC236}">
                <a16:creationId xmlns:a16="http://schemas.microsoft.com/office/drawing/2014/main" id="{C4461F0C-6B09-461C-B3E2-36D84E1E8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193" y="192011"/>
            <a:ext cx="804975" cy="914400"/>
          </a:xfrm>
          <a:prstGeom prst="rect">
            <a:avLst/>
          </a:prstGeom>
        </p:spPr>
      </p:pic>
    </p:spTree>
    <p:extLst>
      <p:ext uri="{BB962C8B-B14F-4D97-AF65-F5344CB8AC3E}">
        <p14:creationId xmlns:p14="http://schemas.microsoft.com/office/powerpoint/2010/main" val="25290995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A631BD9D-57C2-43B5-B9BB-CA5E577FE5B3}"/>
              </a:ext>
            </a:extLst>
          </p:cNvPr>
          <p:cNvPicPr>
            <a:picLocks noChangeAspect="1"/>
          </p:cNvPicPr>
          <p:nvPr/>
        </p:nvPicPr>
        <p:blipFill rotWithShape="1">
          <a:blip r:embed="rId3"/>
          <a:srcRect l="3424" r="3424"/>
          <a:stretch/>
        </p:blipFill>
        <p:spPr>
          <a:xfrm>
            <a:off x="808807" y="524256"/>
            <a:ext cx="6220018" cy="4157472"/>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3" name="Picture 2" descr="A yellow pencil in a black background&#10;&#10;Description automatically generated">
            <a:hlinkClick r:id="rId4" action="ppaction://hlinksldjump"/>
            <a:extLst>
              <a:ext uri="{FF2B5EF4-FFF2-40B4-BE49-F238E27FC236}">
                <a16:creationId xmlns:a16="http://schemas.microsoft.com/office/drawing/2014/main" id="{6F496F1E-CE07-05DF-A2B0-B70CD9443B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550701" y="1816039"/>
            <a:ext cx="1099398" cy="912393"/>
          </a:xfrm>
          <a:prstGeom prst="rect">
            <a:avLst/>
          </a:prstGeom>
        </p:spPr>
      </p:pic>
      <p:sp>
        <p:nvSpPr>
          <p:cNvPr id="5" name="TextBox 4">
            <a:extLst>
              <a:ext uri="{FF2B5EF4-FFF2-40B4-BE49-F238E27FC236}">
                <a16:creationId xmlns:a16="http://schemas.microsoft.com/office/drawing/2014/main" id="{E3622B41-8771-9FC4-6058-055D2A1E810C}"/>
              </a:ext>
            </a:extLst>
          </p:cNvPr>
          <p:cNvSpPr txBox="1"/>
          <p:nvPr/>
        </p:nvSpPr>
        <p:spPr>
          <a:xfrm>
            <a:off x="7553755" y="2815040"/>
            <a:ext cx="1233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Proxima Nova"/>
              </a:rPr>
              <a:t>SUMMARY</a:t>
            </a:r>
          </a:p>
        </p:txBody>
      </p:sp>
    </p:spTree>
    <p:extLst>
      <p:ext uri="{BB962C8B-B14F-4D97-AF65-F5344CB8AC3E}">
        <p14:creationId xmlns:p14="http://schemas.microsoft.com/office/powerpoint/2010/main" val="242742429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House with solid fill">
            <a:hlinkClick r:id="rId2" action="ppaction://hlinksldjump"/>
            <a:extLst>
              <a:ext uri="{FF2B5EF4-FFF2-40B4-BE49-F238E27FC236}">
                <a16:creationId xmlns:a16="http://schemas.microsoft.com/office/drawing/2014/main" id="{EBEC8DDD-7F4F-49E7-9233-FF8BEC4169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93" y="192011"/>
            <a:ext cx="804975" cy="914400"/>
          </a:xfrm>
          <a:prstGeom prst="rect">
            <a:avLst/>
          </a:prstGeom>
        </p:spPr>
      </p:pic>
      <p:sp>
        <p:nvSpPr>
          <p:cNvPr id="8" name="TextBox 7">
            <a:extLst>
              <a:ext uri="{FF2B5EF4-FFF2-40B4-BE49-F238E27FC236}">
                <a16:creationId xmlns:a16="http://schemas.microsoft.com/office/drawing/2014/main" id="{5CA69291-1A31-43C1-9E25-60BC9FF3893A}"/>
              </a:ext>
            </a:extLst>
          </p:cNvPr>
          <p:cNvSpPr txBox="1"/>
          <p:nvPr/>
        </p:nvSpPr>
        <p:spPr>
          <a:xfrm>
            <a:off x="1085376" y="732011"/>
            <a:ext cx="6778752" cy="2862322"/>
          </a:xfrm>
          <a:prstGeom prst="rect">
            <a:avLst/>
          </a:prstGeom>
          <a:noFill/>
        </p:spPr>
        <p:txBody>
          <a:bodyPr wrap="square">
            <a:spAutoFit/>
          </a:bodyPr>
          <a:lstStyle/>
          <a:p>
            <a:pPr algn="ctr"/>
            <a:r>
              <a:rPr lang="en-US" sz="2400" b="1">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KPI NO 7:- CHARGED OFF AND RECOVERIES</a:t>
            </a:r>
          </a:p>
          <a:p>
            <a:pPr algn="ctr">
              <a:spcBef>
                <a:spcPts val="0"/>
              </a:spcBef>
              <a:buClr>
                <a:schemeClr val="tx2"/>
              </a:buClr>
            </a:pPr>
            <a:endParaRPr lang="en-US" sz="2400">
              <a:solidFill>
                <a:srgbClr val="FFC000"/>
              </a:solidFill>
              <a:latin typeface="+mn-lt"/>
              <a:cs typeface="Arial"/>
            </a:endParaRPr>
          </a:p>
          <a:p>
            <a:pPr marL="171450" indent="-171450">
              <a:spcBef>
                <a:spcPts val="0"/>
              </a:spcBef>
              <a:buClr>
                <a:schemeClr val="tx2"/>
              </a:buClr>
              <a:buFont typeface="Wingdings" panose="05000000000000000000" pitchFamily="2" charset="2"/>
              <a:buChar char="v"/>
            </a:pPr>
            <a:endParaRPr lang="en-US" sz="1200">
              <a:solidFill>
                <a:srgbClr val="226F54"/>
              </a:solidFill>
              <a:latin typeface="Arial"/>
              <a:cs typeface="Arial"/>
            </a:endParaRPr>
          </a:p>
          <a:p>
            <a:pPr marL="571500" indent="-285750">
              <a:spcBef>
                <a:spcPts val="0"/>
              </a:spcBef>
              <a:buClr>
                <a:schemeClr val="tx2"/>
              </a:buClr>
              <a:buFont typeface="Wingdings" panose="05000000000000000000" pitchFamily="2" charset="2"/>
              <a:buChar char="v"/>
            </a:pPr>
            <a:r>
              <a:rPr lang="en-US" sz="1600" b="1">
                <a:solidFill>
                  <a:schemeClr val="bg1"/>
                </a:solidFill>
                <a:latin typeface="+mn-lt"/>
                <a:cs typeface="Arial"/>
              </a:rPr>
              <a:t>This can help us check yearly recovery efficiency, recovery strategy, risk assessment etc.</a:t>
            </a:r>
            <a:endParaRPr lang="en-US" sz="1600" b="1">
              <a:solidFill>
                <a:srgbClr val="226F54"/>
              </a:solidFill>
              <a:latin typeface="+mn-lt"/>
              <a:cs typeface="Arial"/>
            </a:endParaRPr>
          </a:p>
          <a:p>
            <a:pPr marL="571500" indent="-285750">
              <a:spcBef>
                <a:spcPts val="0"/>
              </a:spcBef>
              <a:buClr>
                <a:schemeClr val="tx2"/>
              </a:buClr>
              <a:buFont typeface="Wingdings" panose="05000000000000000000" pitchFamily="2" charset="2"/>
              <a:buChar char="v"/>
            </a:pPr>
            <a:r>
              <a:rPr lang="en-US" sz="1600" b="1">
                <a:solidFill>
                  <a:schemeClr val="bg1"/>
                </a:solidFill>
                <a:latin typeface="+mn-lt"/>
                <a:cs typeface="Arial"/>
              </a:rPr>
              <a:t>Outcome : threshold effect which suggests that loan amount more than $ 20,800 will increase the recoveries.</a:t>
            </a:r>
            <a:endParaRPr lang="en-US" sz="1600" b="1">
              <a:solidFill>
                <a:srgbClr val="226F54"/>
              </a:solidFill>
              <a:latin typeface="+mn-lt"/>
              <a:cs typeface="Arial"/>
            </a:endParaRPr>
          </a:p>
          <a:p>
            <a:pPr marL="571500" indent="-285750">
              <a:spcBef>
                <a:spcPts val="0"/>
              </a:spcBef>
              <a:buClr>
                <a:schemeClr val="tx2"/>
              </a:buClr>
              <a:buFont typeface="Wingdings" panose="05000000000000000000" pitchFamily="2" charset="2"/>
              <a:buChar char="v"/>
            </a:pPr>
            <a:r>
              <a:rPr lang="en-US" sz="1600" b="1">
                <a:solidFill>
                  <a:schemeClr val="bg1"/>
                </a:solidFill>
                <a:latin typeface="+mn-lt"/>
                <a:cs typeface="Arial"/>
              </a:rPr>
              <a:t>Assumed reason : larger loan amount is associated with more table borrowers and higher collateral.  </a:t>
            </a:r>
          </a:p>
        </p:txBody>
      </p:sp>
    </p:spTree>
    <p:extLst>
      <p:ext uri="{BB962C8B-B14F-4D97-AF65-F5344CB8AC3E}">
        <p14:creationId xmlns:p14="http://schemas.microsoft.com/office/powerpoint/2010/main" val="4053809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9" name="Picture 8">
            <a:extLst>
              <a:ext uri="{FF2B5EF4-FFF2-40B4-BE49-F238E27FC236}">
                <a16:creationId xmlns:a16="http://schemas.microsoft.com/office/drawing/2014/main" id="{4C956060-2C35-45DC-99F8-63FB702C1651}"/>
              </a:ext>
            </a:extLst>
          </p:cNvPr>
          <p:cNvPicPr>
            <a:picLocks noChangeAspect="1"/>
          </p:cNvPicPr>
          <p:nvPr/>
        </p:nvPicPr>
        <p:blipFill rotWithShape="1">
          <a:blip r:embed="rId3"/>
          <a:srcRect l="14360" t="15761" r="19104" b="17318"/>
          <a:stretch/>
        </p:blipFill>
        <p:spPr>
          <a:xfrm>
            <a:off x="1280159" y="451103"/>
            <a:ext cx="6863715" cy="4252341"/>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3" name="Graphic 2" descr="House with solid fill">
            <a:hlinkClick r:id="rId4" action="ppaction://hlinksldjump"/>
            <a:extLst>
              <a:ext uri="{FF2B5EF4-FFF2-40B4-BE49-F238E27FC236}">
                <a16:creationId xmlns:a16="http://schemas.microsoft.com/office/drawing/2014/main" id="{2CEB673E-A8F0-49B4-8564-B6E695903B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592" y="64367"/>
            <a:ext cx="701422" cy="7734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04B65E9-1042-4F7A-832B-036A92568CF1}"/>
              </a:ext>
            </a:extLst>
          </p:cNvPr>
          <p:cNvSpPr/>
          <p:nvPr/>
        </p:nvSpPr>
        <p:spPr>
          <a:xfrm>
            <a:off x="2218945" y="1414272"/>
            <a:ext cx="1322830" cy="1157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6F5D349-CD74-4758-9627-9789F719ECE4}"/>
              </a:ext>
            </a:extLst>
          </p:cNvPr>
          <p:cNvSpPr/>
          <p:nvPr/>
        </p:nvSpPr>
        <p:spPr>
          <a:xfrm>
            <a:off x="2212850" y="2904743"/>
            <a:ext cx="1322830" cy="1157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C8BF20E-0D82-491A-BEC9-97535943238B}"/>
              </a:ext>
            </a:extLst>
          </p:cNvPr>
          <p:cNvSpPr/>
          <p:nvPr/>
        </p:nvSpPr>
        <p:spPr>
          <a:xfrm>
            <a:off x="5431538" y="2955798"/>
            <a:ext cx="1322830" cy="1055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2" action="ppaction://hlinksldjump"/>
            <a:extLst>
              <a:ext uri="{FF2B5EF4-FFF2-40B4-BE49-F238E27FC236}">
                <a16:creationId xmlns:a16="http://schemas.microsoft.com/office/drawing/2014/main" id="{B06575B7-25A0-4B51-BE44-621772D51AD4}"/>
              </a:ext>
            </a:extLst>
          </p:cNvPr>
          <p:cNvSpPr/>
          <p:nvPr/>
        </p:nvSpPr>
        <p:spPr>
          <a:xfrm>
            <a:off x="5431538" y="1414272"/>
            <a:ext cx="1322830" cy="1109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Bar chart with solid fill">
            <a:hlinkClick r:id="rId3" action="ppaction://hlinksldjump"/>
            <a:extLst>
              <a:ext uri="{FF2B5EF4-FFF2-40B4-BE49-F238E27FC236}">
                <a16:creationId xmlns:a16="http://schemas.microsoft.com/office/drawing/2014/main" id="{D6C4A782-A1D7-4CCD-8E9A-E1F698B31C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7440" y="1609344"/>
            <a:ext cx="914400" cy="829056"/>
          </a:xfrm>
          <a:prstGeom prst="rect">
            <a:avLst/>
          </a:prstGeom>
        </p:spPr>
      </p:pic>
      <p:pic>
        <p:nvPicPr>
          <p:cNvPr id="11" name="Graphic 10" descr="Arrow: Slight curve with solid fill">
            <a:hlinkClick r:id="rId2" action="ppaction://hlinksldjump"/>
            <a:extLst>
              <a:ext uri="{FF2B5EF4-FFF2-40B4-BE49-F238E27FC236}">
                <a16:creationId xmlns:a16="http://schemas.microsoft.com/office/drawing/2014/main" id="{D264E456-0F5A-4E30-B361-191526D5F7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2704" y="1703451"/>
            <a:ext cx="966216" cy="640842"/>
          </a:xfrm>
          <a:prstGeom prst="rect">
            <a:avLst/>
          </a:prstGeom>
        </p:spPr>
      </p:pic>
      <p:pic>
        <p:nvPicPr>
          <p:cNvPr id="13" name="Graphic 12" descr="Brain with solid fill">
            <a:hlinkClick r:id="rId8" action="ppaction://hlinksldjump"/>
            <a:extLst>
              <a:ext uri="{FF2B5EF4-FFF2-40B4-BE49-F238E27FC236}">
                <a16:creationId xmlns:a16="http://schemas.microsoft.com/office/drawing/2014/main" id="{06348DC1-C526-4CE7-9F4E-06800804B4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41449" y="3009328"/>
            <a:ext cx="713232" cy="948309"/>
          </a:xfrm>
          <a:prstGeom prst="rect">
            <a:avLst/>
          </a:prstGeom>
        </p:spPr>
      </p:pic>
      <p:pic>
        <p:nvPicPr>
          <p:cNvPr id="15" name="Graphic 14" descr="Lightbulb with solid fill">
            <a:hlinkClick r:id="rId11" action="ppaction://hlinksldjump"/>
            <a:extLst>
              <a:ext uri="{FF2B5EF4-FFF2-40B4-BE49-F238E27FC236}">
                <a16:creationId xmlns:a16="http://schemas.microsoft.com/office/drawing/2014/main" id="{AB00A63C-700F-4C2E-9C20-9E83531A2E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2704" y="3181350"/>
            <a:ext cx="926593" cy="659130"/>
          </a:xfrm>
          <a:prstGeom prst="rect">
            <a:avLst/>
          </a:prstGeom>
        </p:spPr>
      </p:pic>
      <p:sp>
        <p:nvSpPr>
          <p:cNvPr id="16" name="TextBox 15">
            <a:extLst>
              <a:ext uri="{FF2B5EF4-FFF2-40B4-BE49-F238E27FC236}">
                <a16:creationId xmlns:a16="http://schemas.microsoft.com/office/drawing/2014/main" id="{C212CF0B-A7FD-4D38-8835-BFAC7B37E3AD}"/>
              </a:ext>
            </a:extLst>
          </p:cNvPr>
          <p:cNvSpPr txBox="1"/>
          <p:nvPr/>
        </p:nvSpPr>
        <p:spPr>
          <a:xfrm>
            <a:off x="2084833" y="1081279"/>
            <a:ext cx="1627630" cy="307777"/>
          </a:xfrm>
          <a:prstGeom prst="rect">
            <a:avLst/>
          </a:prstGeom>
          <a:noFill/>
        </p:spPr>
        <p:txBody>
          <a:bodyPr wrap="square" rtlCol="0">
            <a:spAutoFit/>
          </a:bodyPr>
          <a:lstStyle/>
          <a:p>
            <a:r>
              <a:rPr lang="en-IN" b="1">
                <a:solidFill>
                  <a:schemeClr val="tx2"/>
                </a:solidFill>
              </a:rPr>
              <a:t>INTRODUCTION</a:t>
            </a:r>
          </a:p>
        </p:txBody>
      </p:sp>
      <p:sp>
        <p:nvSpPr>
          <p:cNvPr id="17" name="TextBox 16">
            <a:extLst>
              <a:ext uri="{FF2B5EF4-FFF2-40B4-BE49-F238E27FC236}">
                <a16:creationId xmlns:a16="http://schemas.microsoft.com/office/drawing/2014/main" id="{8F67E159-9DEC-4487-988C-D1E709D289B6}"/>
              </a:ext>
            </a:extLst>
          </p:cNvPr>
          <p:cNvSpPr txBox="1"/>
          <p:nvPr/>
        </p:nvSpPr>
        <p:spPr>
          <a:xfrm>
            <a:off x="5279138" y="1057138"/>
            <a:ext cx="1627630" cy="307777"/>
          </a:xfrm>
          <a:prstGeom prst="rect">
            <a:avLst/>
          </a:prstGeom>
          <a:noFill/>
        </p:spPr>
        <p:txBody>
          <a:bodyPr wrap="square" rtlCol="0">
            <a:spAutoFit/>
          </a:bodyPr>
          <a:lstStyle/>
          <a:p>
            <a:pPr algn="ctr"/>
            <a:r>
              <a:rPr lang="en-IN" b="1">
                <a:solidFill>
                  <a:schemeClr val="tx2"/>
                </a:solidFill>
              </a:rPr>
              <a:t>NAVIGATION</a:t>
            </a:r>
          </a:p>
        </p:txBody>
      </p:sp>
      <p:sp>
        <p:nvSpPr>
          <p:cNvPr id="18" name="TextBox 17">
            <a:extLst>
              <a:ext uri="{FF2B5EF4-FFF2-40B4-BE49-F238E27FC236}">
                <a16:creationId xmlns:a16="http://schemas.microsoft.com/office/drawing/2014/main" id="{A9421B24-4208-4F13-97E2-26ED41187BCE}"/>
              </a:ext>
            </a:extLst>
          </p:cNvPr>
          <p:cNvSpPr txBox="1"/>
          <p:nvPr/>
        </p:nvSpPr>
        <p:spPr>
          <a:xfrm>
            <a:off x="2084833" y="2612933"/>
            <a:ext cx="1627630" cy="307777"/>
          </a:xfrm>
          <a:prstGeom prst="rect">
            <a:avLst/>
          </a:prstGeom>
          <a:noFill/>
        </p:spPr>
        <p:txBody>
          <a:bodyPr wrap="square" rtlCol="0">
            <a:spAutoFit/>
          </a:bodyPr>
          <a:lstStyle/>
          <a:p>
            <a:pPr algn="ctr"/>
            <a:r>
              <a:rPr lang="en-IN" b="1">
                <a:solidFill>
                  <a:schemeClr val="tx2"/>
                </a:solidFill>
              </a:rPr>
              <a:t>INSIGHTS</a:t>
            </a:r>
          </a:p>
        </p:txBody>
      </p:sp>
      <p:sp>
        <p:nvSpPr>
          <p:cNvPr id="19" name="TextBox 18">
            <a:extLst>
              <a:ext uri="{FF2B5EF4-FFF2-40B4-BE49-F238E27FC236}">
                <a16:creationId xmlns:a16="http://schemas.microsoft.com/office/drawing/2014/main" id="{5F62AAB5-32F8-44D3-BF4C-1B107E871A26}"/>
              </a:ext>
            </a:extLst>
          </p:cNvPr>
          <p:cNvSpPr txBox="1"/>
          <p:nvPr/>
        </p:nvSpPr>
        <p:spPr>
          <a:xfrm>
            <a:off x="5236468" y="2633472"/>
            <a:ext cx="2023872" cy="307777"/>
          </a:xfrm>
          <a:prstGeom prst="rect">
            <a:avLst/>
          </a:prstGeom>
          <a:noFill/>
        </p:spPr>
        <p:txBody>
          <a:bodyPr wrap="square" rtlCol="0">
            <a:spAutoFit/>
          </a:bodyPr>
          <a:lstStyle/>
          <a:p>
            <a:r>
              <a:rPr lang="en-IN" b="1">
                <a:solidFill>
                  <a:schemeClr val="tx2"/>
                </a:solidFill>
              </a:rPr>
              <a:t>RECOMMENDATION</a:t>
            </a:r>
          </a:p>
        </p:txBody>
      </p:sp>
    </p:spTree>
    <p:extLst>
      <p:ext uri="{BB962C8B-B14F-4D97-AF65-F5344CB8AC3E}">
        <p14:creationId xmlns:p14="http://schemas.microsoft.com/office/powerpoint/2010/main" val="363323746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7A6A3C-820B-474A-B1A2-77C39C9E5447}"/>
              </a:ext>
            </a:extLst>
          </p:cNvPr>
          <p:cNvSpPr txBox="1"/>
          <p:nvPr/>
        </p:nvSpPr>
        <p:spPr>
          <a:xfrm>
            <a:off x="3060192" y="829055"/>
            <a:ext cx="3023616" cy="461665"/>
          </a:xfrm>
          <a:prstGeom prst="rect">
            <a:avLst/>
          </a:prstGeom>
          <a:noFill/>
        </p:spPr>
        <p:txBody>
          <a:bodyPr wrap="square" rtlCol="0">
            <a:spAutoFit/>
          </a:bodyPr>
          <a:lstStyle/>
          <a:p>
            <a:pPr algn="ctr"/>
            <a:r>
              <a:rPr lang="en-IN" sz="2400" b="1">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INSIGHTS</a:t>
            </a:r>
          </a:p>
        </p:txBody>
      </p:sp>
      <p:pic>
        <p:nvPicPr>
          <p:cNvPr id="5" name="Graphic 4" descr="House with solid fill">
            <a:hlinkClick r:id="rId2" action="ppaction://hlinksldjump"/>
            <a:extLst>
              <a:ext uri="{FF2B5EF4-FFF2-40B4-BE49-F238E27FC236}">
                <a16:creationId xmlns:a16="http://schemas.microsoft.com/office/drawing/2014/main" id="{C0A48F34-F2C6-4A7A-8A95-1D6653914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704" y="188255"/>
            <a:ext cx="914400" cy="914400"/>
          </a:xfrm>
          <a:prstGeom prst="rect">
            <a:avLst/>
          </a:prstGeom>
        </p:spPr>
      </p:pic>
      <p:sp>
        <p:nvSpPr>
          <p:cNvPr id="2" name="TextBox 1">
            <a:extLst>
              <a:ext uri="{FF2B5EF4-FFF2-40B4-BE49-F238E27FC236}">
                <a16:creationId xmlns:a16="http://schemas.microsoft.com/office/drawing/2014/main" id="{B025C0BF-49CB-548C-E5C4-DCD51325807E}"/>
              </a:ext>
            </a:extLst>
          </p:cNvPr>
          <p:cNvSpPr txBox="1"/>
          <p:nvPr/>
        </p:nvSpPr>
        <p:spPr>
          <a:xfrm>
            <a:off x="1708674" y="1594762"/>
            <a:ext cx="644118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2"/>
              </a:buClr>
              <a:buFont typeface="Wingdings" panose="05000000000000000000" pitchFamily="2" charset="2"/>
              <a:buChar char="v"/>
            </a:pPr>
            <a:r>
              <a:rPr lang="en-IN" sz="1600" b="1" i="0" dirty="0">
                <a:solidFill>
                  <a:srgbClr val="FFFF00"/>
                </a:solidFill>
                <a:effectLst/>
                <a:latin typeface="+mn-lt"/>
              </a:rPr>
              <a:t>KPI 1: </a:t>
            </a:r>
            <a:r>
              <a:rPr lang="en-IN" sz="1600" b="1" dirty="0">
                <a:solidFill>
                  <a:schemeClr val="bg1"/>
                </a:solidFill>
                <a:latin typeface="+mn-lt"/>
              </a:rPr>
              <a:t>There is an Exponential increase in Total Loan Amount  over a Period of 5 Years from 2007 to 2011. </a:t>
            </a:r>
            <a:endParaRPr lang="en-IN" sz="1600" b="1" i="0" dirty="0">
              <a:solidFill>
                <a:schemeClr val="bg1"/>
              </a:solidFill>
              <a:effectLst/>
              <a:latin typeface="+mn-lt"/>
            </a:endParaRPr>
          </a:p>
          <a:p>
            <a:pPr marL="285750" indent="-285750">
              <a:buClr>
                <a:schemeClr val="tx2"/>
              </a:buClr>
              <a:buFont typeface="Wingdings" panose="05000000000000000000" pitchFamily="2" charset="2"/>
              <a:buChar char="v"/>
            </a:pPr>
            <a:r>
              <a:rPr lang="en-IN" sz="1600" b="1" dirty="0">
                <a:solidFill>
                  <a:srgbClr val="FFFF00"/>
                </a:solidFill>
                <a:latin typeface="+mn-lt"/>
              </a:rPr>
              <a:t>KPI</a:t>
            </a:r>
            <a:r>
              <a:rPr lang="en-IN" sz="1600" b="1" i="0" dirty="0">
                <a:solidFill>
                  <a:srgbClr val="FF0000"/>
                </a:solidFill>
                <a:effectLst/>
                <a:latin typeface="+mn-lt"/>
              </a:rPr>
              <a:t> </a:t>
            </a:r>
            <a:r>
              <a:rPr lang="en-IN" sz="1600" b="1" i="0" dirty="0">
                <a:solidFill>
                  <a:srgbClr val="FFFF00"/>
                </a:solidFill>
                <a:effectLst/>
                <a:latin typeface="+mn-lt"/>
              </a:rPr>
              <a:t>2: </a:t>
            </a:r>
            <a:r>
              <a:rPr lang="en-IN" sz="1600" b="1" i="0" dirty="0">
                <a:solidFill>
                  <a:schemeClr val="tx2"/>
                </a:solidFill>
                <a:effectLst/>
                <a:latin typeface="+mn-lt"/>
              </a:rPr>
              <a:t>Higher grades tend to have higher revolving balances.</a:t>
            </a:r>
            <a:r>
              <a:rPr lang="en-IN" sz="1600" b="1" dirty="0">
                <a:solidFill>
                  <a:schemeClr val="tx2"/>
                </a:solidFill>
                <a:latin typeface="+mn-lt"/>
              </a:rPr>
              <a:t> </a:t>
            </a:r>
            <a:endParaRPr lang="en-IN" sz="1600" b="1" i="0" dirty="0">
              <a:solidFill>
                <a:schemeClr val="tx2"/>
              </a:solidFill>
              <a:effectLst/>
              <a:latin typeface="+mn-lt"/>
            </a:endParaRPr>
          </a:p>
          <a:p>
            <a:pPr marL="285750" indent="-285750">
              <a:buClr>
                <a:schemeClr val="tx2"/>
              </a:buClr>
              <a:buFont typeface="Wingdings" panose="05000000000000000000" pitchFamily="2" charset="2"/>
              <a:buChar char="v"/>
            </a:pPr>
            <a:r>
              <a:rPr lang="en-IN" sz="1600" b="1" i="0" dirty="0">
                <a:solidFill>
                  <a:srgbClr val="FFFF00"/>
                </a:solidFill>
                <a:effectLst/>
                <a:latin typeface="+mn-lt"/>
              </a:rPr>
              <a:t>KPI 3: </a:t>
            </a:r>
            <a:r>
              <a:rPr lang="en-IN" sz="1600" b="1" i="0" dirty="0">
                <a:solidFill>
                  <a:schemeClr val="tx2"/>
                </a:solidFill>
                <a:effectLst/>
                <a:latin typeface="+mn-lt"/>
              </a:rPr>
              <a:t>Verified status borrowers exhibit higher total payments.</a:t>
            </a:r>
            <a:r>
              <a:rPr lang="en-IN" sz="1600" b="1" dirty="0">
                <a:solidFill>
                  <a:schemeClr val="tx2"/>
                </a:solidFill>
                <a:latin typeface="+mn-lt"/>
              </a:rPr>
              <a:t> </a:t>
            </a:r>
            <a:endParaRPr lang="en-IN" sz="1600" b="1" i="0" dirty="0">
              <a:solidFill>
                <a:schemeClr val="tx2"/>
              </a:solidFill>
              <a:effectLst/>
              <a:latin typeface="+mn-lt"/>
            </a:endParaRPr>
          </a:p>
          <a:p>
            <a:pPr marL="285750" indent="-285750">
              <a:buClr>
                <a:schemeClr val="tx2"/>
              </a:buClr>
              <a:buFont typeface="Wingdings" panose="05000000000000000000" pitchFamily="2" charset="2"/>
              <a:buChar char="v"/>
            </a:pPr>
            <a:r>
              <a:rPr lang="en-IN" sz="1600" b="1" i="0" dirty="0">
                <a:solidFill>
                  <a:srgbClr val="FFFF00"/>
                </a:solidFill>
                <a:effectLst/>
                <a:latin typeface="+mn-lt"/>
              </a:rPr>
              <a:t>KPI 4: </a:t>
            </a:r>
            <a:r>
              <a:rPr lang="en-IN" sz="1600" b="1" i="0" dirty="0">
                <a:solidFill>
                  <a:schemeClr val="tx2"/>
                </a:solidFill>
                <a:effectLst/>
                <a:latin typeface="+mn-lt"/>
              </a:rPr>
              <a:t>Loan status varies across states and is influenced by recent credit pulls.</a:t>
            </a:r>
            <a:r>
              <a:rPr lang="en-IN" sz="1600" b="1" dirty="0">
                <a:solidFill>
                  <a:schemeClr val="tx2"/>
                </a:solidFill>
                <a:latin typeface="+mn-lt"/>
              </a:rPr>
              <a:t> </a:t>
            </a:r>
            <a:endParaRPr lang="en-IN" sz="1600" b="1" i="0" dirty="0">
              <a:solidFill>
                <a:schemeClr val="tx2"/>
              </a:solidFill>
              <a:effectLst/>
              <a:latin typeface="+mn-lt"/>
            </a:endParaRPr>
          </a:p>
          <a:p>
            <a:pPr marL="285750" indent="-285750">
              <a:buClr>
                <a:schemeClr val="tx2"/>
              </a:buClr>
              <a:buFont typeface="Wingdings" panose="05000000000000000000" pitchFamily="2" charset="2"/>
              <a:buChar char="v"/>
            </a:pPr>
            <a:r>
              <a:rPr lang="en-IN" sz="1600" b="1" i="0" dirty="0">
                <a:solidFill>
                  <a:srgbClr val="FFFF00"/>
                </a:solidFill>
                <a:effectLst/>
                <a:latin typeface="+mn-lt"/>
              </a:rPr>
              <a:t>KPI 5:</a:t>
            </a:r>
            <a:r>
              <a:rPr lang="en-IN" sz="1600" b="1" dirty="0">
                <a:solidFill>
                  <a:srgbClr val="FFFF00"/>
                </a:solidFill>
                <a:latin typeface="+mn-lt"/>
              </a:rPr>
              <a:t> </a:t>
            </a:r>
            <a:r>
              <a:rPr lang="en-IN" sz="1600" b="1" dirty="0">
                <a:solidFill>
                  <a:schemeClr val="bg1"/>
                </a:solidFill>
                <a:latin typeface="+mn-lt"/>
              </a:rPr>
              <a:t>Renters</a:t>
            </a:r>
            <a:r>
              <a:rPr lang="en-IN" sz="1600" b="1" i="0" dirty="0">
                <a:solidFill>
                  <a:schemeClr val="tx2"/>
                </a:solidFill>
                <a:effectLst/>
                <a:latin typeface="+mn-lt"/>
              </a:rPr>
              <a:t> show more stable payment behaviour compared </a:t>
            </a:r>
            <a:r>
              <a:rPr lang="en-IN" sz="1600" b="1" dirty="0">
                <a:solidFill>
                  <a:schemeClr val="tx2"/>
                </a:solidFill>
                <a:latin typeface="+mn-lt"/>
              </a:rPr>
              <a:t>to others.</a:t>
            </a:r>
          </a:p>
          <a:p>
            <a:pPr marL="285750" indent="-285750">
              <a:buClr>
                <a:schemeClr val="tx2"/>
              </a:buClr>
              <a:buFont typeface="Wingdings" panose="05000000000000000000" pitchFamily="2" charset="2"/>
              <a:buChar char="v"/>
            </a:pPr>
            <a:r>
              <a:rPr lang="en-IN" sz="1600" b="1" dirty="0">
                <a:solidFill>
                  <a:srgbClr val="FFFF00"/>
                </a:solidFill>
                <a:latin typeface="+mn-lt"/>
              </a:rPr>
              <a:t>KPI </a:t>
            </a:r>
            <a:r>
              <a:rPr lang="en-IN" sz="1600" b="1" i="0" dirty="0">
                <a:solidFill>
                  <a:srgbClr val="FFFF00"/>
                </a:solidFill>
                <a:effectLst/>
                <a:latin typeface="+mn-lt"/>
              </a:rPr>
              <a:t>6: </a:t>
            </a:r>
            <a:r>
              <a:rPr lang="en-IN" sz="1600" b="1" i="0" dirty="0">
                <a:solidFill>
                  <a:schemeClr val="tx2"/>
                </a:solidFill>
                <a:effectLst/>
                <a:latin typeface="+mn-lt"/>
              </a:rPr>
              <a:t>Certain loan purposes may have higher default rates.</a:t>
            </a:r>
            <a:r>
              <a:rPr lang="en-IN" sz="1600" b="1" dirty="0">
                <a:solidFill>
                  <a:schemeClr val="tx2"/>
                </a:solidFill>
                <a:latin typeface="+mn-lt"/>
              </a:rPr>
              <a:t> </a:t>
            </a:r>
            <a:endParaRPr lang="en-IN" dirty="0">
              <a:solidFill>
                <a:schemeClr val="tx2"/>
              </a:solidFill>
            </a:endParaRPr>
          </a:p>
          <a:p>
            <a:pPr marL="285750" indent="-285750">
              <a:buClr>
                <a:schemeClr val="tx2"/>
              </a:buClr>
              <a:buFont typeface="Wingdings" panose="05000000000000000000" pitchFamily="2" charset="2"/>
              <a:buChar char="v"/>
            </a:pPr>
            <a:r>
              <a:rPr lang="en-IN" sz="1600" b="1" i="0" dirty="0">
                <a:solidFill>
                  <a:srgbClr val="FFFF00"/>
                </a:solidFill>
                <a:effectLst/>
                <a:latin typeface="+mn-lt"/>
              </a:rPr>
              <a:t>KPI 7: </a:t>
            </a:r>
            <a:r>
              <a:rPr lang="en-IN" sz="1600" b="1" i="0" dirty="0">
                <a:solidFill>
                  <a:schemeClr val="tx2"/>
                </a:solidFill>
                <a:effectLst/>
                <a:latin typeface="+mn-lt"/>
              </a:rPr>
              <a:t>Fully paid loans have the highest approval rate.</a:t>
            </a:r>
            <a:endParaRPr lang="en-US" sz="1600" b="1" dirty="0">
              <a:solidFill>
                <a:schemeClr val="tx2"/>
              </a:solidFill>
              <a:latin typeface="+mn-lt"/>
            </a:endParaRPr>
          </a:p>
        </p:txBody>
      </p:sp>
      <p:pic>
        <p:nvPicPr>
          <p:cNvPr id="6" name="Graphic 5" descr="Chevron arrows with solid fill">
            <a:hlinkClick r:id="rId5" action="ppaction://hlinksldjump"/>
            <a:extLst>
              <a:ext uri="{FF2B5EF4-FFF2-40B4-BE49-F238E27FC236}">
                <a16:creationId xmlns:a16="http://schemas.microsoft.com/office/drawing/2014/main" id="{26D23B13-7CD5-4E23-80A4-061C9EC1EF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1440" y="192011"/>
            <a:ext cx="914400" cy="914400"/>
          </a:xfrm>
          <a:prstGeom prst="rect">
            <a:avLst/>
          </a:prstGeom>
        </p:spPr>
      </p:pic>
    </p:spTree>
    <p:extLst>
      <p:ext uri="{BB962C8B-B14F-4D97-AF65-F5344CB8AC3E}">
        <p14:creationId xmlns:p14="http://schemas.microsoft.com/office/powerpoint/2010/main" val="258320090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2" name="TextBox 1">
            <a:extLst>
              <a:ext uri="{FF2B5EF4-FFF2-40B4-BE49-F238E27FC236}">
                <a16:creationId xmlns:a16="http://schemas.microsoft.com/office/drawing/2014/main" id="{0279E5BA-378A-4C95-B421-AD7781215143}"/>
              </a:ext>
            </a:extLst>
          </p:cNvPr>
          <p:cNvSpPr txBox="1"/>
          <p:nvPr/>
        </p:nvSpPr>
        <p:spPr>
          <a:xfrm>
            <a:off x="1609344" y="921008"/>
            <a:ext cx="7167372" cy="3416320"/>
          </a:xfrm>
          <a:prstGeom prst="rect">
            <a:avLst/>
          </a:prstGeom>
          <a:noFill/>
        </p:spPr>
        <p:txBody>
          <a:bodyPr wrap="square" rtlCol="0">
            <a:spAutoFit/>
          </a:bodyPr>
          <a:lstStyle/>
          <a:p>
            <a:pPr>
              <a:buClr>
                <a:schemeClr val="tx2"/>
              </a:buClr>
            </a:pPr>
            <a:r>
              <a:rPr lang="en-IN" sz="2400" b="1" dirty="0">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Recommendations</a:t>
            </a:r>
            <a:r>
              <a:rPr lang="en-IN" sz="2000" b="1" dirty="0">
                <a:ln>
                  <a:solidFill>
                    <a:srgbClr val="FFFFFF"/>
                  </a:solidFill>
                </a:ln>
                <a:solidFill>
                  <a:srgbClr val="FFC000"/>
                </a:solidFill>
                <a:latin typeface="+mj-lt"/>
                <a:ea typeface="Segoe UI Symbol"/>
              </a:rPr>
              <a:t>:-</a:t>
            </a:r>
            <a:endParaRPr lang="en-IN" sz="2000" b="1" i="0" dirty="0">
              <a:solidFill>
                <a:srgbClr val="FFC000"/>
              </a:solidFill>
              <a:effectLst/>
              <a:latin typeface="+mj-lt"/>
            </a:endParaRPr>
          </a:p>
          <a:p>
            <a:pPr marL="342900" indent="-342900">
              <a:buClr>
                <a:schemeClr val="tx2"/>
              </a:buClr>
              <a:buFont typeface="Wingdings" panose="05000000000000000000" pitchFamily="2" charset="2"/>
              <a:buChar char="v"/>
            </a:pPr>
            <a:r>
              <a:rPr lang="en-IN" sz="2000" b="0" i="0" dirty="0">
                <a:solidFill>
                  <a:schemeClr val="tx2"/>
                </a:solidFill>
                <a:effectLst/>
                <a:latin typeface="+mn-lt"/>
              </a:rPr>
              <a:t>Use a more detailed sub-grade system for better risk analysis.</a:t>
            </a:r>
          </a:p>
          <a:p>
            <a:pPr marL="342900" indent="-342900">
              <a:buClr>
                <a:schemeClr val="tx2"/>
              </a:buClr>
              <a:buFont typeface="Wingdings" panose="05000000000000000000" pitchFamily="2" charset="2"/>
              <a:buChar char="v"/>
            </a:pPr>
            <a:r>
              <a:rPr lang="en-IN" sz="2000" b="0" i="0" dirty="0">
                <a:solidFill>
                  <a:schemeClr val="tx2"/>
                </a:solidFill>
                <a:effectLst/>
                <a:latin typeface="+mn-lt"/>
              </a:rPr>
              <a:t>Include more borrower information for deeper insights.</a:t>
            </a:r>
          </a:p>
          <a:p>
            <a:pPr marL="342900" indent="-342900">
              <a:buClr>
                <a:schemeClr val="tx2"/>
              </a:buClr>
              <a:buFont typeface="Wingdings" panose="05000000000000000000" pitchFamily="2" charset="2"/>
              <a:buChar char="v"/>
            </a:pPr>
            <a:r>
              <a:rPr lang="en-IN" sz="2000" b="0" i="0" dirty="0">
                <a:solidFill>
                  <a:schemeClr val="tx2"/>
                </a:solidFill>
                <a:effectLst/>
                <a:latin typeface="+mn-lt"/>
              </a:rPr>
              <a:t>Explore real-time data integration for more up-to-date analysis.</a:t>
            </a:r>
          </a:p>
          <a:p>
            <a:pPr>
              <a:buClr>
                <a:schemeClr val="tx2"/>
              </a:buClr>
            </a:pPr>
            <a:endParaRPr lang="en-IN" sz="2000" b="0" i="0" dirty="0">
              <a:solidFill>
                <a:schemeClr val="tx2"/>
              </a:solidFill>
              <a:effectLst/>
              <a:latin typeface="+mn-lt"/>
            </a:endParaRPr>
          </a:p>
          <a:p>
            <a:pPr>
              <a:buClr>
                <a:schemeClr val="tx2"/>
              </a:buClr>
            </a:pPr>
            <a:r>
              <a:rPr lang="en-IN" sz="2400" b="1" i="0" dirty="0">
                <a:ln>
                  <a:solidFill>
                    <a:srgbClr val="FFFFFF"/>
                  </a:solidFill>
                </a:ln>
                <a:solidFill>
                  <a:srgbClr val="FFC000"/>
                </a:solidFill>
                <a:effectLst>
                  <a:outerShdw blurRad="50800" dist="38100" dir="2700000" algn="tl" rotWithShape="0">
                    <a:prstClr val="black">
                      <a:alpha val="40000"/>
                    </a:prstClr>
                  </a:outerShdw>
                </a:effectLst>
                <a:latin typeface="+mn-lt"/>
                <a:ea typeface="Segoe UI Symbol"/>
              </a:rPr>
              <a:t>Limitations of the Datasets:-</a:t>
            </a:r>
            <a:endParaRPr lang="en-IN" sz="2000" b="1" i="0" dirty="0">
              <a:solidFill>
                <a:srgbClr val="FFC000"/>
              </a:solidFill>
              <a:effectLst/>
              <a:latin typeface="+mj-lt"/>
            </a:endParaRPr>
          </a:p>
          <a:p>
            <a:pPr marL="342900" indent="-342900">
              <a:buClr>
                <a:schemeClr val="tx2"/>
              </a:buClr>
              <a:buFont typeface="Wingdings" panose="05000000000000000000" pitchFamily="2" charset="2"/>
              <a:buChar char="v"/>
            </a:pPr>
            <a:r>
              <a:rPr lang="en-IN" sz="2000" b="0" i="0" dirty="0">
                <a:solidFill>
                  <a:schemeClr val="bg2"/>
                </a:solidFill>
                <a:effectLst/>
                <a:latin typeface="+mn-lt"/>
              </a:rPr>
              <a:t>Include additional borrower information beyond grade and sub-grade levels for deeper analysis.</a:t>
            </a:r>
            <a:endParaRPr lang="en-IN" sz="1600" b="1" i="0" dirty="0">
              <a:solidFill>
                <a:schemeClr val="bg2"/>
              </a:solidFill>
              <a:effectLst/>
              <a:latin typeface="+mn-lt"/>
              <a:cs typeface="Segoe UI Semilight" panose="020B0402040204020203" pitchFamily="34" charset="0"/>
            </a:endParaRPr>
          </a:p>
        </p:txBody>
      </p:sp>
      <p:pic>
        <p:nvPicPr>
          <p:cNvPr id="3" name="Graphic 2" descr="House with solid fill">
            <a:hlinkClick r:id="rId3" action="ppaction://hlinksldjump"/>
            <a:extLst>
              <a:ext uri="{FF2B5EF4-FFF2-40B4-BE49-F238E27FC236}">
                <a16:creationId xmlns:a16="http://schemas.microsoft.com/office/drawing/2014/main" id="{9E864531-0E02-4CF8-B4AD-A39D00D9B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284" y="249215"/>
            <a:ext cx="914400" cy="914400"/>
          </a:xfrm>
          <a:prstGeom prst="rect">
            <a:avLst/>
          </a:prstGeom>
        </p:spPr>
      </p:pic>
    </p:spTree>
    <p:extLst>
      <p:ext uri="{BB962C8B-B14F-4D97-AF65-F5344CB8AC3E}">
        <p14:creationId xmlns:p14="http://schemas.microsoft.com/office/powerpoint/2010/main" val="8409583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592FF3-218C-4E33-A680-C450D572DE8A}"/>
              </a:ext>
            </a:extLst>
          </p:cNvPr>
          <p:cNvSpPr txBox="1"/>
          <p:nvPr/>
        </p:nvSpPr>
        <p:spPr>
          <a:xfrm>
            <a:off x="2682240" y="1975104"/>
            <a:ext cx="5193792" cy="830997"/>
          </a:xfrm>
          <a:prstGeom prst="rect">
            <a:avLst/>
          </a:prstGeom>
          <a:noFill/>
        </p:spPr>
        <p:txBody>
          <a:bodyPr wrap="square" lIns="91440" tIns="45720" rIns="91440" bIns="45720" rtlCol="0" anchor="t">
            <a:spAutoFit/>
          </a:bodyPr>
          <a:lstStyle/>
          <a:p>
            <a:r>
              <a:rPr lang="en-IN" sz="4800" b="1">
                <a:solidFill>
                  <a:schemeClr val="bg1"/>
                </a:solidFill>
              </a:rPr>
              <a:t>THANK YOU!!</a:t>
            </a:r>
            <a:endParaRPr lang="en-US" sz="4800" b="1">
              <a:solidFill>
                <a:schemeClr val="bg1"/>
              </a:solidFill>
            </a:endParaRPr>
          </a:p>
        </p:txBody>
      </p:sp>
      <p:pic>
        <p:nvPicPr>
          <p:cNvPr id="5" name="Graphic 4" descr="House with solid fill">
            <a:hlinkClick r:id="rId2" action="ppaction://hlinksldjump"/>
            <a:extLst>
              <a:ext uri="{FF2B5EF4-FFF2-40B4-BE49-F238E27FC236}">
                <a16:creationId xmlns:a16="http://schemas.microsoft.com/office/drawing/2014/main" id="{2AFC9FFF-4C2C-4053-986B-6BE839110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704" y="188255"/>
            <a:ext cx="914400" cy="914400"/>
          </a:xfrm>
          <a:prstGeom prst="rect">
            <a:avLst/>
          </a:prstGeom>
        </p:spPr>
      </p:pic>
    </p:spTree>
    <p:extLst>
      <p:ext uri="{BB962C8B-B14F-4D97-AF65-F5344CB8AC3E}">
        <p14:creationId xmlns:p14="http://schemas.microsoft.com/office/powerpoint/2010/main" val="2409733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592FF3-218C-4E33-A680-C450D572DE8A}"/>
              </a:ext>
            </a:extLst>
          </p:cNvPr>
          <p:cNvSpPr txBox="1"/>
          <p:nvPr/>
        </p:nvSpPr>
        <p:spPr>
          <a:xfrm>
            <a:off x="3194304" y="1357848"/>
            <a:ext cx="5193792" cy="4524315"/>
          </a:xfrm>
          <a:prstGeom prst="rect">
            <a:avLst/>
          </a:prstGeom>
          <a:noFill/>
        </p:spPr>
        <p:txBody>
          <a:bodyPr wrap="square" lIns="91440" tIns="45720" rIns="91440" bIns="45720" rtlCol="0" anchor="t">
            <a:spAutoFit/>
          </a:bodyPr>
          <a:lstStyle/>
          <a:p>
            <a:pPr>
              <a:buClr>
                <a:schemeClr val="tx2"/>
              </a:buClr>
            </a:pPr>
            <a:r>
              <a:rPr lang="en-US" sz="2400" b="1">
                <a:solidFill>
                  <a:srgbClr val="FFC000"/>
                </a:solidFill>
                <a:latin typeface="+mn-lt"/>
                <a:cs typeface="Calibri"/>
              </a:rPr>
              <a:t>GROUP MEMBERS:-</a:t>
            </a:r>
          </a:p>
          <a:p>
            <a:pPr>
              <a:buClr>
                <a:schemeClr val="tx2"/>
              </a:buClr>
            </a:pPr>
            <a:endParaRPr lang="en-US" sz="2400">
              <a:solidFill>
                <a:schemeClr val="tx2"/>
              </a:solidFill>
              <a:latin typeface="+mj-lt"/>
              <a:cs typeface="Calibri"/>
            </a:endParaRPr>
          </a:p>
          <a:p>
            <a:pPr marL="285750" indent="-285750">
              <a:buClr>
                <a:schemeClr val="tx2"/>
              </a:buClr>
              <a:buFont typeface="Wingdings" panose="05000000000000000000" pitchFamily="2" charset="2"/>
              <a:buChar char="v"/>
            </a:pPr>
            <a:r>
              <a:rPr lang="en-US" sz="2400">
                <a:solidFill>
                  <a:schemeClr val="tx2"/>
                </a:solidFill>
                <a:latin typeface="+mj-lt"/>
                <a:cs typeface="Calibri"/>
              </a:rPr>
              <a:t>Abhinav R Kumbalwar</a:t>
            </a:r>
            <a:r>
              <a:rPr lang="en-US" sz="2400">
                <a:solidFill>
                  <a:schemeClr val="tx2"/>
                </a:solidFill>
                <a:latin typeface="+mj-lt"/>
              </a:rPr>
              <a:t> </a:t>
            </a:r>
          </a:p>
          <a:p>
            <a:pPr marL="285750" indent="-285750">
              <a:buClr>
                <a:schemeClr val="tx2"/>
              </a:buClr>
              <a:buFont typeface="Wingdings" panose="05000000000000000000" pitchFamily="2" charset="2"/>
              <a:buChar char="v"/>
            </a:pPr>
            <a:r>
              <a:rPr lang="en-US" sz="2400">
                <a:solidFill>
                  <a:schemeClr val="tx2"/>
                </a:solidFill>
                <a:latin typeface="+mj-lt"/>
              </a:rPr>
              <a:t>Tripati Sahu                         </a:t>
            </a:r>
          </a:p>
          <a:p>
            <a:pPr marL="285750" indent="-285750">
              <a:buClr>
                <a:schemeClr val="tx2"/>
              </a:buClr>
              <a:buFont typeface="Wingdings" panose="05000000000000000000" pitchFamily="2" charset="2"/>
              <a:buChar char="v"/>
            </a:pPr>
            <a:r>
              <a:rPr lang="en-US" sz="2400">
                <a:solidFill>
                  <a:schemeClr val="tx2"/>
                </a:solidFill>
                <a:latin typeface="+mj-lt"/>
                <a:cs typeface="Calibri"/>
              </a:rPr>
              <a:t>Yashashree D Gadre</a:t>
            </a:r>
          </a:p>
          <a:p>
            <a:pPr marL="285750" indent="-285750">
              <a:buClr>
                <a:schemeClr val="tx2"/>
              </a:buClr>
              <a:buFont typeface="Wingdings" panose="05000000000000000000" pitchFamily="2" charset="2"/>
              <a:buChar char="v"/>
            </a:pPr>
            <a:r>
              <a:rPr lang="en-US" sz="2400">
                <a:solidFill>
                  <a:schemeClr val="tx2"/>
                </a:solidFill>
                <a:latin typeface="+mj-lt"/>
                <a:cs typeface="Calibri"/>
              </a:rPr>
              <a:t>Himanshu K </a:t>
            </a:r>
            <a:r>
              <a:rPr lang="en-US" sz="2400" err="1">
                <a:solidFill>
                  <a:schemeClr val="tx2"/>
                </a:solidFill>
                <a:latin typeface="+mj-lt"/>
                <a:cs typeface="Calibri"/>
              </a:rPr>
              <a:t>Deoghare</a:t>
            </a:r>
            <a:endParaRPr lang="en-US" sz="2400">
              <a:solidFill>
                <a:schemeClr val="tx2"/>
              </a:solidFill>
              <a:latin typeface="+mj-lt"/>
              <a:cs typeface="Calibri"/>
            </a:endParaRPr>
          </a:p>
          <a:p>
            <a:pPr marL="285750" indent="-285750">
              <a:buClr>
                <a:schemeClr val="tx2"/>
              </a:buClr>
              <a:buFont typeface="Wingdings" panose="05000000000000000000" pitchFamily="2" charset="2"/>
              <a:buChar char="v"/>
            </a:pPr>
            <a:r>
              <a:rPr lang="en-US" sz="2400">
                <a:solidFill>
                  <a:schemeClr val="tx2"/>
                </a:solidFill>
                <a:latin typeface="+mj-lt"/>
                <a:cs typeface="Calibri"/>
              </a:rPr>
              <a:t>Swathika </a:t>
            </a:r>
            <a:r>
              <a:rPr lang="en-US" sz="2400" err="1">
                <a:solidFill>
                  <a:schemeClr val="tx2"/>
                </a:solidFill>
                <a:latin typeface="+mj-lt"/>
                <a:cs typeface="Calibri"/>
              </a:rPr>
              <a:t>Jangiti</a:t>
            </a:r>
            <a:endParaRPr lang="en-US" sz="2400">
              <a:solidFill>
                <a:schemeClr val="tx2"/>
              </a:solidFill>
              <a:latin typeface="+mj-lt"/>
              <a:cs typeface="Calibri"/>
            </a:endParaRPr>
          </a:p>
          <a:p>
            <a:pPr marL="285750" indent="-285750">
              <a:buClr>
                <a:schemeClr val="tx2"/>
              </a:buClr>
              <a:buFont typeface="Wingdings" panose="05000000000000000000" pitchFamily="2" charset="2"/>
              <a:buChar char="v"/>
            </a:pPr>
            <a:r>
              <a:rPr lang="en-US" sz="2400">
                <a:solidFill>
                  <a:schemeClr val="tx2"/>
                </a:solidFill>
                <a:latin typeface="+mj-lt"/>
                <a:cs typeface="Calibri"/>
              </a:rPr>
              <a:t>Megha Rangaswamy  </a:t>
            </a:r>
          </a:p>
          <a:p>
            <a:pPr marL="285750" indent="-285750">
              <a:buClr>
                <a:schemeClr val="tx2"/>
              </a:buClr>
              <a:buFont typeface="Wingdings" panose="05000000000000000000" pitchFamily="2" charset="2"/>
              <a:buChar char="v"/>
            </a:pPr>
            <a:r>
              <a:rPr lang="en-US" sz="2400" err="1">
                <a:solidFill>
                  <a:schemeClr val="tx2"/>
                </a:solidFill>
                <a:latin typeface="+mj-lt"/>
              </a:rPr>
              <a:t>Kangam</a:t>
            </a:r>
            <a:r>
              <a:rPr lang="en-US" sz="2400">
                <a:solidFill>
                  <a:schemeClr val="tx2"/>
                </a:solidFill>
                <a:latin typeface="+mj-lt"/>
              </a:rPr>
              <a:t> Gamlin   </a:t>
            </a:r>
            <a:endParaRPr lang="en-US" sz="2400">
              <a:solidFill>
                <a:schemeClr val="tx2"/>
              </a:solidFill>
              <a:latin typeface="+mj-lt"/>
              <a:cs typeface="Calibri"/>
            </a:endParaRPr>
          </a:p>
          <a:p>
            <a:r>
              <a:rPr lang="en-US" sz="1800">
                <a:solidFill>
                  <a:schemeClr val="bg1"/>
                </a:solidFill>
                <a:latin typeface="Proxima Nova"/>
                <a:cs typeface="Calibri"/>
              </a:rPr>
              <a:t>                  </a:t>
            </a:r>
            <a:r>
              <a:rPr lang="en-US" sz="1800">
                <a:solidFill>
                  <a:schemeClr val="bg1"/>
                </a:solidFill>
                <a:latin typeface="Proxima Nova"/>
              </a:rPr>
              <a:t>             </a:t>
            </a:r>
            <a:endParaRPr lang="en-US" sz="1800">
              <a:solidFill>
                <a:schemeClr val="bg1"/>
              </a:solidFill>
            </a:endParaRPr>
          </a:p>
          <a:p>
            <a:pPr marL="285750" indent="-285750" algn="l">
              <a:buFont typeface="Arial" panose="020B0604020202020204" pitchFamily="34" charset="0"/>
              <a:buChar char="•"/>
            </a:pPr>
            <a:endParaRPr lang="en-US" sz="1800">
              <a:solidFill>
                <a:schemeClr val="bg1"/>
              </a:solidFill>
              <a:latin typeface="Proxima Nova"/>
              <a:cs typeface="Calibri"/>
            </a:endParaRPr>
          </a:p>
          <a:p>
            <a:pPr marL="285750" indent="-285750" algn="l">
              <a:buFont typeface="Arial" panose="020B0604020202020204" pitchFamily="34" charset="0"/>
              <a:buChar char="•"/>
            </a:pPr>
            <a:endParaRPr lang="en-US" sz="1800">
              <a:solidFill>
                <a:schemeClr val="bg1"/>
              </a:solidFill>
              <a:latin typeface="Proxima Nova"/>
              <a:cs typeface="Calibri"/>
            </a:endParaRPr>
          </a:p>
          <a:p>
            <a:pPr marL="285750" indent="-285750" algn="l">
              <a:buFont typeface="Arial" panose="020B0604020202020204" pitchFamily="34" charset="0"/>
              <a:buChar char="•"/>
            </a:pPr>
            <a:endParaRPr lang="en-US" sz="1800">
              <a:solidFill>
                <a:schemeClr val="bg1"/>
              </a:solidFill>
              <a:latin typeface="Proxima Nova"/>
            </a:endParaRPr>
          </a:p>
        </p:txBody>
      </p:sp>
      <p:pic>
        <p:nvPicPr>
          <p:cNvPr id="3" name="Graphic 2" descr="House with solid fill">
            <a:hlinkClick r:id="rId2" action="ppaction://hlinksldjump"/>
            <a:extLst>
              <a:ext uri="{FF2B5EF4-FFF2-40B4-BE49-F238E27FC236}">
                <a16:creationId xmlns:a16="http://schemas.microsoft.com/office/drawing/2014/main" id="{3B9782A5-2FDA-4A01-BED6-9A81BB1A7B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472" y="249215"/>
            <a:ext cx="914400" cy="914400"/>
          </a:xfrm>
          <a:prstGeom prst="rect">
            <a:avLst/>
          </a:prstGeom>
        </p:spPr>
      </p:pic>
      <p:pic>
        <p:nvPicPr>
          <p:cNvPr id="5" name="Graphic 4" descr="Chevron arrows with solid fill">
            <a:hlinkClick r:id="rId5" action="ppaction://hlinksldjump"/>
            <a:extLst>
              <a:ext uri="{FF2B5EF4-FFF2-40B4-BE49-F238E27FC236}">
                <a16:creationId xmlns:a16="http://schemas.microsoft.com/office/drawing/2014/main" id="{CF54EFD0-6333-4E24-915C-86F840C1E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1440" y="192011"/>
            <a:ext cx="914400" cy="914400"/>
          </a:xfrm>
          <a:prstGeom prst="rect">
            <a:avLst/>
          </a:prstGeom>
        </p:spPr>
      </p:pic>
    </p:spTree>
    <p:extLst>
      <p:ext uri="{BB962C8B-B14F-4D97-AF65-F5344CB8AC3E}">
        <p14:creationId xmlns:p14="http://schemas.microsoft.com/office/powerpoint/2010/main" val="273275110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40" name="Google Shape;340;p34"/>
          <p:cNvSpPr txBox="1">
            <a:spLocks noGrp="1"/>
          </p:cNvSpPr>
          <p:nvPr>
            <p:ph type="ctrTitle"/>
          </p:nvPr>
        </p:nvSpPr>
        <p:spPr>
          <a:xfrm flipH="1">
            <a:off x="1072034" y="755828"/>
            <a:ext cx="6046418" cy="665015"/>
          </a:xfrm>
          <a:prstGeom prst="rect">
            <a:avLst/>
          </a:prstGeom>
        </p:spPr>
        <p:txBody>
          <a:bodyPr spcFirstLastPara="1" wrap="square" lIns="68575" tIns="34275" rIns="68575" bIns="34275" anchor="t" anchorCtr="0">
            <a:noAutofit/>
          </a:bodyPr>
          <a:lstStyle/>
          <a:p>
            <a:pPr algn="ctr"/>
            <a:r>
              <a:rPr lang="es-ES" sz="4000" b="1">
                <a:latin typeface="+mn-lt"/>
              </a:rPr>
              <a:t>NAVIGATION PAGE</a:t>
            </a:r>
          </a:p>
        </p:txBody>
      </p:sp>
      <p:pic>
        <p:nvPicPr>
          <p:cNvPr id="4" name="Picture 3">
            <a:hlinkClick r:id="rId3" action="ppaction://hlinksldjump"/>
            <a:extLst>
              <a:ext uri="{FF2B5EF4-FFF2-40B4-BE49-F238E27FC236}">
                <a16:creationId xmlns:a16="http://schemas.microsoft.com/office/drawing/2014/main" id="{0F43D3A9-AA40-485D-927F-767CEE5456C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79508" y="1873601"/>
            <a:ext cx="1679447" cy="902970"/>
          </a:xfrm>
          <a:prstGeom prst="rect">
            <a:avLst/>
          </a:prstGeom>
        </p:spPr>
      </p:pic>
      <p:pic>
        <p:nvPicPr>
          <p:cNvPr id="5" name="Picture 4">
            <a:hlinkClick r:id="rId6" action="ppaction://hlinksldjump"/>
            <a:extLst>
              <a:ext uri="{FF2B5EF4-FFF2-40B4-BE49-F238E27FC236}">
                <a16:creationId xmlns:a16="http://schemas.microsoft.com/office/drawing/2014/main" id="{74DE292B-A548-4262-9BE6-AEB3FF1D960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168349" y="1873601"/>
            <a:ext cx="1516509" cy="902970"/>
          </a:xfrm>
          <a:prstGeom prst="rect">
            <a:avLst/>
          </a:prstGeom>
        </p:spPr>
      </p:pic>
      <p:pic>
        <p:nvPicPr>
          <p:cNvPr id="6" name="Picture 5">
            <a:hlinkClick r:id="rId7" action="ppaction://hlinksldjump"/>
            <a:extLst>
              <a:ext uri="{FF2B5EF4-FFF2-40B4-BE49-F238E27FC236}">
                <a16:creationId xmlns:a16="http://schemas.microsoft.com/office/drawing/2014/main" id="{3DAA2FD0-F3D1-4909-8D40-7AFA0B3BAB8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447065" y="1795210"/>
            <a:ext cx="1516509" cy="902970"/>
          </a:xfrm>
          <a:prstGeom prst="rect">
            <a:avLst/>
          </a:prstGeom>
        </p:spPr>
      </p:pic>
      <p:pic>
        <p:nvPicPr>
          <p:cNvPr id="7" name="Picture 6">
            <a:hlinkClick r:id="rId8" action="ppaction://hlinksldjump"/>
            <a:extLst>
              <a:ext uri="{FF2B5EF4-FFF2-40B4-BE49-F238E27FC236}">
                <a16:creationId xmlns:a16="http://schemas.microsoft.com/office/drawing/2014/main" id="{D619480E-E99D-4BED-BB07-1924E8609C7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988708" y="3155610"/>
            <a:ext cx="1875790" cy="902970"/>
          </a:xfrm>
          <a:prstGeom prst="rect">
            <a:avLst/>
          </a:prstGeom>
        </p:spPr>
      </p:pic>
      <p:pic>
        <p:nvPicPr>
          <p:cNvPr id="8" name="Picture 7">
            <a:hlinkClick r:id="rId9" action="ppaction://hlinksldjump"/>
            <a:extLst>
              <a:ext uri="{FF2B5EF4-FFF2-40B4-BE49-F238E27FC236}">
                <a16:creationId xmlns:a16="http://schemas.microsoft.com/office/drawing/2014/main" id="{A6E19C9E-CE85-4F3C-9867-CDB041EFEC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34139" y="3149665"/>
            <a:ext cx="1875790" cy="902970"/>
          </a:xfrm>
          <a:prstGeom prst="rect">
            <a:avLst/>
          </a:prstGeom>
        </p:spPr>
      </p:pic>
      <p:pic>
        <p:nvPicPr>
          <p:cNvPr id="9" name="Picture 8">
            <a:hlinkClick r:id="rId10" action="ppaction://hlinksldjump"/>
            <a:extLst>
              <a:ext uri="{FF2B5EF4-FFF2-40B4-BE49-F238E27FC236}">
                <a16:creationId xmlns:a16="http://schemas.microsoft.com/office/drawing/2014/main" id="{A55D9462-09FB-4520-8D22-805B30944ED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419144" y="3149665"/>
            <a:ext cx="1720720" cy="902970"/>
          </a:xfrm>
          <a:prstGeom prst="rect">
            <a:avLst/>
          </a:prstGeom>
        </p:spPr>
      </p:pic>
      <p:pic>
        <p:nvPicPr>
          <p:cNvPr id="10" name="Picture 9">
            <a:hlinkClick r:id="rId11" action="ppaction://hlinksldjump"/>
            <a:extLst>
              <a:ext uri="{FF2B5EF4-FFF2-40B4-BE49-F238E27FC236}">
                <a16:creationId xmlns:a16="http://schemas.microsoft.com/office/drawing/2014/main" id="{05E3A496-CC3C-4ED3-BC92-2B014EC3EFD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609745" y="1795210"/>
            <a:ext cx="1772035" cy="902970"/>
          </a:xfrm>
          <a:prstGeom prst="rect">
            <a:avLst/>
          </a:prstGeom>
        </p:spPr>
      </p:pic>
      <p:pic>
        <p:nvPicPr>
          <p:cNvPr id="3" name="Picture 2">
            <a:hlinkClick r:id="rId12" action="ppaction://hlinksldjump"/>
            <a:extLst>
              <a:ext uri="{FF2B5EF4-FFF2-40B4-BE49-F238E27FC236}">
                <a16:creationId xmlns:a16="http://schemas.microsoft.com/office/drawing/2014/main" id="{E0339056-1435-42AD-8136-4058AFB4612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6580945" y="3027582"/>
            <a:ext cx="1875790" cy="1124598"/>
          </a:xfrm>
          <a:prstGeom prst="rect">
            <a:avLst/>
          </a:prstGeom>
        </p:spPr>
      </p:pic>
      <p:sp>
        <p:nvSpPr>
          <p:cNvPr id="11" name="TextBox 10">
            <a:extLst>
              <a:ext uri="{FF2B5EF4-FFF2-40B4-BE49-F238E27FC236}">
                <a16:creationId xmlns:a16="http://schemas.microsoft.com/office/drawing/2014/main" id="{15F3E0E0-1EA5-4831-A343-DE642B6B532C}"/>
              </a:ext>
            </a:extLst>
          </p:cNvPr>
          <p:cNvSpPr txBox="1"/>
          <p:nvPr/>
        </p:nvSpPr>
        <p:spPr>
          <a:xfrm>
            <a:off x="772060" y="2698180"/>
            <a:ext cx="818765" cy="307777"/>
          </a:xfrm>
          <a:prstGeom prst="rect">
            <a:avLst/>
          </a:prstGeom>
          <a:noFill/>
        </p:spPr>
        <p:txBody>
          <a:bodyPr wrap="square" rtlCol="0">
            <a:spAutoFit/>
          </a:bodyPr>
          <a:lstStyle/>
          <a:p>
            <a:r>
              <a:rPr lang="en-IN" b="1">
                <a:solidFill>
                  <a:schemeClr val="tx2"/>
                </a:solidFill>
              </a:rPr>
              <a:t>KPI 1</a:t>
            </a:r>
          </a:p>
        </p:txBody>
      </p:sp>
      <p:sp>
        <p:nvSpPr>
          <p:cNvPr id="14" name="TextBox 13">
            <a:extLst>
              <a:ext uri="{FF2B5EF4-FFF2-40B4-BE49-F238E27FC236}">
                <a16:creationId xmlns:a16="http://schemas.microsoft.com/office/drawing/2014/main" id="{B1B89C0B-6829-45B9-9515-67A666D44532}"/>
              </a:ext>
            </a:extLst>
          </p:cNvPr>
          <p:cNvSpPr txBox="1"/>
          <p:nvPr/>
        </p:nvSpPr>
        <p:spPr>
          <a:xfrm>
            <a:off x="4981382" y="2624924"/>
            <a:ext cx="818765" cy="307777"/>
          </a:xfrm>
          <a:prstGeom prst="rect">
            <a:avLst/>
          </a:prstGeom>
          <a:noFill/>
        </p:spPr>
        <p:txBody>
          <a:bodyPr wrap="square" rtlCol="0">
            <a:spAutoFit/>
          </a:bodyPr>
          <a:lstStyle/>
          <a:p>
            <a:r>
              <a:rPr lang="en-IN" b="1">
                <a:solidFill>
                  <a:schemeClr val="tx2"/>
                </a:solidFill>
              </a:rPr>
              <a:t>KPI 3</a:t>
            </a:r>
          </a:p>
        </p:txBody>
      </p:sp>
      <p:sp>
        <p:nvSpPr>
          <p:cNvPr id="15" name="TextBox 14">
            <a:extLst>
              <a:ext uri="{FF2B5EF4-FFF2-40B4-BE49-F238E27FC236}">
                <a16:creationId xmlns:a16="http://schemas.microsoft.com/office/drawing/2014/main" id="{63F5A0FF-4481-42C7-BA33-B6F94524A8C0}"/>
              </a:ext>
            </a:extLst>
          </p:cNvPr>
          <p:cNvSpPr txBox="1"/>
          <p:nvPr/>
        </p:nvSpPr>
        <p:spPr>
          <a:xfrm>
            <a:off x="7228532" y="2619550"/>
            <a:ext cx="818765" cy="307777"/>
          </a:xfrm>
          <a:prstGeom prst="rect">
            <a:avLst/>
          </a:prstGeom>
          <a:noFill/>
        </p:spPr>
        <p:txBody>
          <a:bodyPr wrap="square" rtlCol="0">
            <a:spAutoFit/>
          </a:bodyPr>
          <a:lstStyle/>
          <a:p>
            <a:r>
              <a:rPr lang="en-IN" b="1">
                <a:solidFill>
                  <a:schemeClr val="tx2"/>
                </a:solidFill>
              </a:rPr>
              <a:t>KPI 4</a:t>
            </a:r>
          </a:p>
        </p:txBody>
      </p:sp>
      <p:sp>
        <p:nvSpPr>
          <p:cNvPr id="16" name="TextBox 15">
            <a:extLst>
              <a:ext uri="{FF2B5EF4-FFF2-40B4-BE49-F238E27FC236}">
                <a16:creationId xmlns:a16="http://schemas.microsoft.com/office/drawing/2014/main" id="{86721A5C-87E6-4432-B7A2-5F4EF46931D6}"/>
              </a:ext>
            </a:extLst>
          </p:cNvPr>
          <p:cNvSpPr txBox="1"/>
          <p:nvPr/>
        </p:nvSpPr>
        <p:spPr>
          <a:xfrm>
            <a:off x="772060" y="4152180"/>
            <a:ext cx="818765" cy="307777"/>
          </a:xfrm>
          <a:prstGeom prst="rect">
            <a:avLst/>
          </a:prstGeom>
          <a:noFill/>
        </p:spPr>
        <p:txBody>
          <a:bodyPr wrap="square" rtlCol="0">
            <a:spAutoFit/>
          </a:bodyPr>
          <a:lstStyle/>
          <a:p>
            <a:r>
              <a:rPr lang="en-IN" b="1">
                <a:solidFill>
                  <a:schemeClr val="tx2"/>
                </a:solidFill>
              </a:rPr>
              <a:t>KPI 5</a:t>
            </a:r>
          </a:p>
        </p:txBody>
      </p:sp>
      <p:sp>
        <p:nvSpPr>
          <p:cNvPr id="17" name="TextBox 16">
            <a:extLst>
              <a:ext uri="{FF2B5EF4-FFF2-40B4-BE49-F238E27FC236}">
                <a16:creationId xmlns:a16="http://schemas.microsoft.com/office/drawing/2014/main" id="{6DA258EA-FB99-451D-AF95-3B4CC695B670}"/>
              </a:ext>
            </a:extLst>
          </p:cNvPr>
          <p:cNvSpPr txBox="1"/>
          <p:nvPr/>
        </p:nvSpPr>
        <p:spPr>
          <a:xfrm>
            <a:off x="2648468" y="4152180"/>
            <a:ext cx="818765" cy="307777"/>
          </a:xfrm>
          <a:prstGeom prst="rect">
            <a:avLst/>
          </a:prstGeom>
          <a:noFill/>
        </p:spPr>
        <p:txBody>
          <a:bodyPr wrap="square" rtlCol="0">
            <a:spAutoFit/>
          </a:bodyPr>
          <a:lstStyle/>
          <a:p>
            <a:r>
              <a:rPr lang="en-IN" b="1">
                <a:solidFill>
                  <a:schemeClr val="tx2"/>
                </a:solidFill>
              </a:rPr>
              <a:t>KPI 6</a:t>
            </a:r>
          </a:p>
        </p:txBody>
      </p:sp>
      <p:sp>
        <p:nvSpPr>
          <p:cNvPr id="18" name="TextBox 17">
            <a:extLst>
              <a:ext uri="{FF2B5EF4-FFF2-40B4-BE49-F238E27FC236}">
                <a16:creationId xmlns:a16="http://schemas.microsoft.com/office/drawing/2014/main" id="{C4FA8289-BCDD-48A8-BCDE-12CCC7BF44C7}"/>
              </a:ext>
            </a:extLst>
          </p:cNvPr>
          <p:cNvSpPr txBox="1"/>
          <p:nvPr/>
        </p:nvSpPr>
        <p:spPr>
          <a:xfrm>
            <a:off x="4981381" y="4152180"/>
            <a:ext cx="818765" cy="307777"/>
          </a:xfrm>
          <a:prstGeom prst="rect">
            <a:avLst/>
          </a:prstGeom>
          <a:noFill/>
        </p:spPr>
        <p:txBody>
          <a:bodyPr wrap="square" rtlCol="0">
            <a:spAutoFit/>
          </a:bodyPr>
          <a:lstStyle/>
          <a:p>
            <a:r>
              <a:rPr lang="en-IN" b="1">
                <a:solidFill>
                  <a:schemeClr val="tx2"/>
                </a:solidFill>
              </a:rPr>
              <a:t>KPI 7</a:t>
            </a:r>
          </a:p>
        </p:txBody>
      </p:sp>
      <p:sp>
        <p:nvSpPr>
          <p:cNvPr id="19" name="TextBox 18">
            <a:extLst>
              <a:ext uri="{FF2B5EF4-FFF2-40B4-BE49-F238E27FC236}">
                <a16:creationId xmlns:a16="http://schemas.microsoft.com/office/drawing/2014/main" id="{86AE08CB-BE33-4401-A198-86A79CD60F05}"/>
              </a:ext>
            </a:extLst>
          </p:cNvPr>
          <p:cNvSpPr txBox="1"/>
          <p:nvPr/>
        </p:nvSpPr>
        <p:spPr>
          <a:xfrm>
            <a:off x="2648469" y="2698180"/>
            <a:ext cx="818765" cy="307777"/>
          </a:xfrm>
          <a:prstGeom prst="rect">
            <a:avLst/>
          </a:prstGeom>
          <a:noFill/>
        </p:spPr>
        <p:txBody>
          <a:bodyPr wrap="square" rtlCol="0">
            <a:spAutoFit/>
          </a:bodyPr>
          <a:lstStyle/>
          <a:p>
            <a:r>
              <a:rPr lang="en-IN" b="1">
                <a:solidFill>
                  <a:schemeClr val="tx2"/>
                </a:solidFill>
              </a:rPr>
              <a:t>KPI 2</a:t>
            </a:r>
          </a:p>
        </p:txBody>
      </p:sp>
      <p:sp>
        <p:nvSpPr>
          <p:cNvPr id="20" name="TextBox 19">
            <a:extLst>
              <a:ext uri="{FF2B5EF4-FFF2-40B4-BE49-F238E27FC236}">
                <a16:creationId xmlns:a16="http://schemas.microsoft.com/office/drawing/2014/main" id="{70F10E12-7D87-4620-B6AC-3EF978C51848}"/>
              </a:ext>
            </a:extLst>
          </p:cNvPr>
          <p:cNvSpPr txBox="1"/>
          <p:nvPr/>
        </p:nvSpPr>
        <p:spPr>
          <a:xfrm>
            <a:off x="6960919" y="4152180"/>
            <a:ext cx="1420861" cy="307777"/>
          </a:xfrm>
          <a:prstGeom prst="rect">
            <a:avLst/>
          </a:prstGeom>
          <a:noFill/>
        </p:spPr>
        <p:txBody>
          <a:bodyPr wrap="square" rtlCol="0">
            <a:spAutoFit/>
          </a:bodyPr>
          <a:lstStyle/>
          <a:p>
            <a:r>
              <a:rPr lang="en-IN" b="1">
                <a:solidFill>
                  <a:schemeClr val="tx2"/>
                </a:solidFill>
              </a:rPr>
              <a:t>DASHBOARD</a:t>
            </a:r>
          </a:p>
        </p:txBody>
      </p:sp>
      <p:pic>
        <p:nvPicPr>
          <p:cNvPr id="21" name="Graphic 20" descr="Chevron arrows with solid fill">
            <a:hlinkClick r:id="rId15" action="ppaction://hlinksldjump"/>
            <a:extLst>
              <a:ext uri="{FF2B5EF4-FFF2-40B4-BE49-F238E27FC236}">
                <a16:creationId xmlns:a16="http://schemas.microsoft.com/office/drawing/2014/main" id="{BFCB68F6-8FD6-4ACA-A95A-6F75311BBD2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11440" y="192011"/>
            <a:ext cx="914400" cy="914400"/>
          </a:xfrm>
          <a:prstGeom prst="rect">
            <a:avLst/>
          </a:prstGeom>
        </p:spPr>
      </p:pic>
    </p:spTree>
    <p:extLst>
      <p:ext uri="{BB962C8B-B14F-4D97-AF65-F5344CB8AC3E}">
        <p14:creationId xmlns:p14="http://schemas.microsoft.com/office/powerpoint/2010/main" val="137281678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40" name="Google Shape;340;p34"/>
          <p:cNvSpPr txBox="1">
            <a:spLocks noGrp="1"/>
          </p:cNvSpPr>
          <p:nvPr>
            <p:ph type="ctrTitle"/>
          </p:nvPr>
        </p:nvSpPr>
        <p:spPr>
          <a:xfrm flipH="1">
            <a:off x="2300308" y="690339"/>
            <a:ext cx="3314641" cy="557342"/>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sz="3200" b="1">
                <a:ln>
                  <a:solidFill>
                    <a:srgbClr val="FFFFFF"/>
                  </a:solidFill>
                </a:ln>
                <a:solidFill>
                  <a:srgbClr val="FFC000"/>
                </a:solidFill>
                <a:effectLst>
                  <a:outerShdw blurRad="38100" dist="38100" dir="2700000" algn="tl">
                    <a:srgbClr val="000000">
                      <a:alpha val="43137"/>
                    </a:srgbClr>
                  </a:outerShdw>
                </a:effectLst>
                <a:latin typeface="+mj-lt"/>
                <a:ea typeface="Segoe UI Symbol"/>
                <a:cs typeface="Arial"/>
                <a:sym typeface="Arial"/>
              </a:rPr>
              <a:t>INTRODUCTION</a:t>
            </a:r>
          </a:p>
        </p:txBody>
      </p:sp>
      <p:sp>
        <p:nvSpPr>
          <p:cNvPr id="336" name="Google Shape;336;p34"/>
          <p:cNvSpPr txBox="1">
            <a:spLocks noGrp="1"/>
          </p:cNvSpPr>
          <p:nvPr>
            <p:ph type="subTitle" idx="4294967295"/>
          </p:nvPr>
        </p:nvSpPr>
        <p:spPr>
          <a:xfrm>
            <a:off x="617050" y="1496626"/>
            <a:ext cx="6681159" cy="3062152"/>
          </a:xfrm>
          <a:prstGeom prst="rect">
            <a:avLst/>
          </a:prstGeom>
        </p:spPr>
        <p:txBody>
          <a:bodyPr spcFirstLastPara="1" wrap="square" lIns="68575" tIns="34275" rIns="68575" bIns="34275" anchor="t" anchorCtr="0">
            <a:noAutofit/>
          </a:bodyPr>
          <a:lstStyle/>
          <a:p>
            <a:pPr marL="285750">
              <a:spcBef>
                <a:spcPts val="0"/>
              </a:spcBef>
              <a:buClr>
                <a:schemeClr val="tx2"/>
              </a:buClr>
              <a:buSzPct val="100000"/>
              <a:buFont typeface="Wingdings"/>
              <a:buChar char="v"/>
            </a:pPr>
            <a:r>
              <a:rPr lang="en-IN" sz="1600" b="1" dirty="0">
                <a:solidFill>
                  <a:schemeClr val="tx2"/>
                </a:solidFill>
                <a:latin typeface="+mn-lt"/>
              </a:rPr>
              <a:t>In today's banking landscape, data holds the key to unlocking operational efficiency, risk mitigation, and customer satisfaction. This project explores the transformative potential of advanced analytics in addressing these core challenges.</a:t>
            </a:r>
            <a:endParaRPr lang="en-US" dirty="0">
              <a:solidFill>
                <a:schemeClr val="tx2"/>
              </a:solidFill>
            </a:endParaRPr>
          </a:p>
          <a:p>
            <a:pPr marL="285750">
              <a:spcBef>
                <a:spcPts val="0"/>
              </a:spcBef>
              <a:buClr>
                <a:schemeClr val="tx2"/>
              </a:buClr>
              <a:buSzPct val="100000"/>
              <a:buFont typeface="Wingdings"/>
              <a:buChar char="v"/>
            </a:pPr>
            <a:r>
              <a:rPr lang="en-IN" sz="1600" b="1" dirty="0">
                <a:solidFill>
                  <a:schemeClr val="tx2"/>
                </a:solidFill>
                <a:latin typeface="+mn-lt"/>
              </a:rPr>
              <a:t>Anticipated outcomes include improved decision-making, enhanced risk management, increased efficiency, greater customer satisfaction, and a competitive advantage.</a:t>
            </a:r>
            <a:endParaRPr lang="en-IN" dirty="0">
              <a:solidFill>
                <a:schemeClr val="tx2"/>
              </a:solidFill>
            </a:endParaRPr>
          </a:p>
          <a:p>
            <a:pPr marL="285750">
              <a:spcBef>
                <a:spcPts val="0"/>
              </a:spcBef>
              <a:buClr>
                <a:schemeClr val="tx2"/>
              </a:buClr>
              <a:buSzPct val="100000"/>
              <a:buFont typeface="Wingdings"/>
              <a:buChar char="v"/>
            </a:pPr>
            <a:r>
              <a:rPr lang="en-IN" sz="1600" b="1" dirty="0">
                <a:solidFill>
                  <a:schemeClr val="tx2"/>
                </a:solidFill>
                <a:latin typeface="+mn-lt"/>
              </a:rPr>
              <a:t>In summary, this project showcases how advanced analytics can revolutionize banking operations, driving growth and resilience in an ever-evolving industry.</a:t>
            </a:r>
            <a:endParaRPr lang="en-IN" dirty="0">
              <a:solidFill>
                <a:schemeClr val="tx2"/>
              </a:solidFill>
            </a:endParaRPr>
          </a:p>
          <a:p>
            <a:pPr marL="285750">
              <a:spcBef>
                <a:spcPts val="0"/>
              </a:spcBef>
              <a:buClr>
                <a:schemeClr val="tx2"/>
              </a:buClr>
              <a:buSzPct val="100000"/>
              <a:buFont typeface="Wingdings"/>
              <a:buChar char="v"/>
            </a:pPr>
            <a:r>
              <a:rPr lang="en-IN" sz="1600" b="1" dirty="0">
                <a:solidFill>
                  <a:schemeClr val="tx2"/>
                </a:solidFill>
                <a:latin typeface="+mn-lt"/>
              </a:rPr>
              <a:t>The Dataset included 2 files namely 'Finance1' and 'Finance2' which we merged on common column 'id' in Power Query Editor and created one Merged Dataset.</a:t>
            </a:r>
            <a:endParaRPr lang="en-IN" dirty="0">
              <a:solidFill>
                <a:schemeClr val="tx2"/>
              </a:solidFill>
            </a:endParaRPr>
          </a:p>
          <a:p>
            <a:pPr marL="285750">
              <a:spcBef>
                <a:spcPts val="0"/>
              </a:spcBef>
              <a:buFont typeface="Wingdings"/>
              <a:buChar char="v"/>
            </a:pPr>
            <a:endParaRPr lang="en-IN"/>
          </a:p>
        </p:txBody>
      </p:sp>
      <p:pic>
        <p:nvPicPr>
          <p:cNvPr id="4" name="Graphic 3" descr="House with solid fill">
            <a:hlinkClick r:id="rId3" action="ppaction://hlinksldjump"/>
            <a:extLst>
              <a:ext uri="{FF2B5EF4-FFF2-40B4-BE49-F238E27FC236}">
                <a16:creationId xmlns:a16="http://schemas.microsoft.com/office/drawing/2014/main" id="{C568A63D-88ED-40C8-99E1-CC63FC799D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850" y="54610"/>
            <a:ext cx="914400" cy="914400"/>
          </a:xfrm>
          <a:prstGeom prst="rect">
            <a:avLst/>
          </a:prstGeom>
        </p:spPr>
      </p:pic>
      <p:pic>
        <p:nvPicPr>
          <p:cNvPr id="3" name="Graphic 2" descr="Chevron arrows with solid fill">
            <a:hlinkClick r:id="rId6" action="ppaction://hlinksldjump"/>
            <a:extLst>
              <a:ext uri="{FF2B5EF4-FFF2-40B4-BE49-F238E27FC236}">
                <a16:creationId xmlns:a16="http://schemas.microsoft.com/office/drawing/2014/main" id="{87C64B4C-E8C2-41B4-BC4B-B529DDF8AA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440" y="192011"/>
            <a:ext cx="914400" cy="914400"/>
          </a:xfrm>
          <a:prstGeom prst="rect">
            <a:avLst/>
          </a:prstGeom>
        </p:spPr>
      </p:pic>
    </p:spTree>
    <p:extLst>
      <p:ext uri="{BB962C8B-B14F-4D97-AF65-F5344CB8AC3E}">
        <p14:creationId xmlns:p14="http://schemas.microsoft.com/office/powerpoint/2010/main" val="375099506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F67361DF-97BD-ED7D-4816-23AB300F607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4349CD-92F4-1F87-A5BF-6FE5FDDDF9B2}"/>
              </a:ext>
            </a:extLst>
          </p:cNvPr>
          <p:cNvPicPr>
            <a:picLocks noChangeAspect="1"/>
          </p:cNvPicPr>
          <p:nvPr/>
        </p:nvPicPr>
        <p:blipFill rotWithShape="1">
          <a:blip r:embed="rId3"/>
          <a:srcRect l="14217" t="14427" r="18540" b="21106"/>
          <a:stretch/>
        </p:blipFill>
        <p:spPr>
          <a:xfrm>
            <a:off x="581247" y="411125"/>
            <a:ext cx="6910739" cy="4359348"/>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3" name="Picture 2">
            <a:hlinkClick r:id="rId4" action="ppaction://hlinksldjump"/>
            <a:extLst>
              <a:ext uri="{FF2B5EF4-FFF2-40B4-BE49-F238E27FC236}">
                <a16:creationId xmlns:a16="http://schemas.microsoft.com/office/drawing/2014/main" id="{7BBF8B36-4DA7-EFDD-9750-C98D8D43DCE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896694" y="1466022"/>
            <a:ext cx="1248410" cy="1206500"/>
          </a:xfrm>
          <a:prstGeom prst="rect">
            <a:avLst/>
          </a:prstGeom>
        </p:spPr>
      </p:pic>
      <p:sp>
        <p:nvSpPr>
          <p:cNvPr id="7" name="TextBox 6">
            <a:extLst>
              <a:ext uri="{FF2B5EF4-FFF2-40B4-BE49-F238E27FC236}">
                <a16:creationId xmlns:a16="http://schemas.microsoft.com/office/drawing/2014/main" id="{132443EE-43FC-5ECF-3F5A-7E2A8608B558}"/>
              </a:ext>
            </a:extLst>
          </p:cNvPr>
          <p:cNvSpPr txBox="1"/>
          <p:nvPr/>
        </p:nvSpPr>
        <p:spPr>
          <a:xfrm>
            <a:off x="7902002" y="2763398"/>
            <a:ext cx="11985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tx2"/>
                </a:solidFill>
              </a:rPr>
              <a:t>SUMMARY</a:t>
            </a:r>
          </a:p>
        </p:txBody>
      </p:sp>
    </p:spTree>
    <p:extLst>
      <p:ext uri="{BB962C8B-B14F-4D97-AF65-F5344CB8AC3E}">
        <p14:creationId xmlns:p14="http://schemas.microsoft.com/office/powerpoint/2010/main" val="211187180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4ACBB3E0-97B3-2C00-3556-3DD346F292D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D71070-00D1-C0C3-D112-1ECDF8BE0C50}"/>
              </a:ext>
            </a:extLst>
          </p:cNvPr>
          <p:cNvSpPr txBox="1"/>
          <p:nvPr/>
        </p:nvSpPr>
        <p:spPr>
          <a:xfrm>
            <a:off x="465152" y="676358"/>
            <a:ext cx="8281614" cy="3293209"/>
          </a:xfrm>
          <a:prstGeom prst="rect">
            <a:avLst/>
          </a:prstGeom>
          <a:noFill/>
        </p:spPr>
        <p:txBody>
          <a:bodyPr wrap="square" lIns="91440" tIns="45720" rIns="91440" bIns="45720" rtlCol="0" anchor="t">
            <a:spAutoFit/>
          </a:bodyPr>
          <a:lstStyle/>
          <a:p>
            <a:pPr algn="ctr"/>
            <a:r>
              <a:rPr lang="en-IN" sz="2400" b="1">
                <a:ln>
                  <a:solidFill>
                    <a:srgbClr val="FFFFFF"/>
                  </a:solidFill>
                </a:ln>
                <a:solidFill>
                  <a:srgbClr val="FFC000"/>
                </a:solidFill>
                <a:effectLst>
                  <a:outerShdw blurRad="38100" dist="38100" dir="2700000" algn="tl">
                    <a:srgbClr val="000000">
                      <a:alpha val="43137"/>
                    </a:srgbClr>
                  </a:outerShdw>
                </a:effectLst>
                <a:latin typeface="+mj-lt"/>
                <a:ea typeface="Segoe UI Symbol"/>
              </a:rPr>
              <a:t>KPI NO 1:- YEAR WISE LOAN AMOUNT</a:t>
            </a:r>
            <a:endParaRPr lang="en-IN" sz="2400" b="1" i="0">
              <a:ln>
                <a:solidFill>
                  <a:srgbClr val="FFFFFF"/>
                </a:solidFill>
              </a:ln>
              <a:solidFill>
                <a:srgbClr val="FFC000"/>
              </a:solidFill>
              <a:effectLst>
                <a:outerShdw blurRad="38100" dist="38100" dir="2700000" algn="tl">
                  <a:srgbClr val="000000">
                    <a:alpha val="43137"/>
                  </a:srgbClr>
                </a:outerShdw>
              </a:effectLst>
              <a:latin typeface="+mj-lt"/>
              <a:ea typeface="Segoe UI Symbol" panose="020B0502040204020203" pitchFamily="34" charset="0"/>
            </a:endParaRPr>
          </a:p>
          <a:p>
            <a:pPr algn="l"/>
            <a:endParaRPr lang="en-IN" sz="1600" b="1" i="0">
              <a:solidFill>
                <a:schemeClr val="tx2"/>
              </a:solidFill>
              <a:effectLst/>
              <a:latin typeface="+mj-lt"/>
              <a:ea typeface="Segoe UI Symbol" panose="020B0502040204020203" pitchFamily="34" charset="0"/>
            </a:endParaRPr>
          </a:p>
          <a:p>
            <a:pPr marL="342900" indent="-342900">
              <a:buClr>
                <a:schemeClr val="tx2"/>
              </a:buClr>
              <a:buFont typeface="Wingdings" panose="05000000000000000000" pitchFamily="2" charset="2"/>
              <a:buChar char="v"/>
            </a:pPr>
            <a:r>
              <a:rPr lang="en-IN" sz="1600" b="1" i="0">
                <a:solidFill>
                  <a:schemeClr val="tx2"/>
                </a:solidFill>
                <a:effectLst/>
                <a:latin typeface="+mn-lt"/>
                <a:cs typeface="Segoe UI Semilight"/>
              </a:rPr>
              <a:t>This KPI helps us to understand the variation in Total Loan Amount</a:t>
            </a:r>
            <a:r>
              <a:rPr lang="en-IN" sz="1600" b="1">
                <a:solidFill>
                  <a:schemeClr val="tx2"/>
                </a:solidFill>
                <a:latin typeface="+mn-lt"/>
                <a:cs typeface="Segoe UI Semilight"/>
              </a:rPr>
              <a:t> given by the bank for the Years 2007,2008,2009,2010,2011 in the form of Bar chart.</a:t>
            </a:r>
            <a:endParaRPr lang="en-IN" sz="1600" b="1" i="0">
              <a:solidFill>
                <a:schemeClr val="tx2"/>
              </a:solidFill>
              <a:effectLst/>
              <a:latin typeface="+mn-lt"/>
              <a:cs typeface="Segoe UI Semilight"/>
            </a:endParaRPr>
          </a:p>
          <a:p>
            <a:pPr marL="342900" indent="-342900">
              <a:buClr>
                <a:schemeClr val="tx2"/>
              </a:buClr>
              <a:buFont typeface="Wingdings" panose="05000000000000000000" pitchFamily="2" charset="2"/>
              <a:buChar char="v"/>
            </a:pPr>
            <a:r>
              <a:rPr lang="en-IN" sz="1600" b="1" i="0">
                <a:solidFill>
                  <a:schemeClr val="tx2"/>
                </a:solidFill>
                <a:effectLst/>
                <a:latin typeface="+mn-lt"/>
                <a:cs typeface="Segoe UI Semilight"/>
              </a:rPr>
              <a:t>With the help of </a:t>
            </a:r>
            <a:r>
              <a:rPr lang="en-IN" sz="1600" b="1">
                <a:solidFill>
                  <a:schemeClr val="tx2"/>
                </a:solidFill>
                <a:latin typeface="+mn-lt"/>
                <a:cs typeface="Segoe UI Semilight"/>
              </a:rPr>
              <a:t>Year Slicer and Drill feature we can also dive deeper into every Year, Quarter, Month of that year to see the variation in loan amount in the form of Line chart.</a:t>
            </a:r>
            <a:endParaRPr lang="en-IN" sz="1600" b="1" i="0">
              <a:solidFill>
                <a:schemeClr val="tx2"/>
              </a:solidFill>
              <a:effectLst/>
              <a:latin typeface="+mn-lt"/>
              <a:cs typeface="Segoe UI Semilight"/>
            </a:endParaRPr>
          </a:p>
          <a:p>
            <a:pPr marL="342900" indent="-342900">
              <a:buClr>
                <a:schemeClr val="tx2"/>
              </a:buClr>
              <a:buFont typeface="Wingdings" panose="05000000000000000000" pitchFamily="2" charset="2"/>
              <a:buChar char="v"/>
            </a:pPr>
            <a:r>
              <a:rPr lang="en-IN" sz="1600" b="1">
                <a:solidFill>
                  <a:schemeClr val="tx2"/>
                </a:solidFill>
                <a:latin typeface="+mn-lt"/>
                <a:cs typeface="Segoe UI Semilight"/>
              </a:rPr>
              <a:t>W</a:t>
            </a:r>
            <a:r>
              <a:rPr lang="en-IN" sz="1600" b="1" i="0">
                <a:solidFill>
                  <a:schemeClr val="tx2"/>
                </a:solidFill>
                <a:effectLst/>
                <a:latin typeface="+mn-lt"/>
                <a:cs typeface="Segoe UI Semilight"/>
              </a:rPr>
              <a:t>ith the addition of KPI cards we can get th</a:t>
            </a:r>
            <a:r>
              <a:rPr lang="en-IN" sz="1600" b="1">
                <a:solidFill>
                  <a:schemeClr val="tx2"/>
                </a:solidFill>
                <a:latin typeface="+mn-lt"/>
                <a:cs typeface="Segoe UI Semilight"/>
              </a:rPr>
              <a:t>e exact Loan Amount, Funded Amount, Year over Year percentage increase in Loan Amount of any particular year.</a:t>
            </a:r>
          </a:p>
          <a:p>
            <a:pPr marL="342900" indent="-342900">
              <a:buClr>
                <a:schemeClr val="tx2"/>
              </a:buClr>
              <a:buFont typeface="Wingdings" panose="05000000000000000000" pitchFamily="2" charset="2"/>
              <a:buChar char="v"/>
            </a:pPr>
            <a:r>
              <a:rPr lang="en-IN" sz="1600" b="1" i="0">
                <a:solidFill>
                  <a:schemeClr val="tx2"/>
                </a:solidFill>
                <a:effectLst/>
                <a:latin typeface="+mn-lt"/>
                <a:cs typeface="Segoe UI Semilight"/>
              </a:rPr>
              <a:t>With the help of Gauge chart we can monitor </a:t>
            </a:r>
            <a:r>
              <a:rPr lang="en-IN" sz="1600" b="1">
                <a:solidFill>
                  <a:schemeClr val="tx2"/>
                </a:solidFill>
                <a:latin typeface="+mn-lt"/>
                <a:cs typeface="Segoe UI Semilight"/>
              </a:rPr>
              <a:t>Customer Acquisition Target status of every Year.</a:t>
            </a:r>
            <a:endParaRPr lang="en-IN" sz="1600" b="1" i="0">
              <a:solidFill>
                <a:schemeClr val="tx2"/>
              </a:solidFill>
              <a:effectLst/>
              <a:latin typeface="+mn-lt"/>
              <a:cs typeface="Segoe UI Semilight"/>
            </a:endParaRPr>
          </a:p>
        </p:txBody>
      </p:sp>
      <p:pic>
        <p:nvPicPr>
          <p:cNvPr id="3" name="Graphic 2" descr="House with solid fill">
            <a:hlinkClick r:id="rId3" action="ppaction://hlinksldjump"/>
            <a:extLst>
              <a:ext uri="{FF2B5EF4-FFF2-40B4-BE49-F238E27FC236}">
                <a16:creationId xmlns:a16="http://schemas.microsoft.com/office/drawing/2014/main" id="{9AEDFEE1-CAA4-40DD-B59F-C8C87AA54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577" y="219158"/>
            <a:ext cx="914400" cy="914400"/>
          </a:xfrm>
          <a:prstGeom prst="rect">
            <a:avLst/>
          </a:prstGeom>
        </p:spPr>
      </p:pic>
    </p:spTree>
    <p:extLst>
      <p:ext uri="{BB962C8B-B14F-4D97-AF65-F5344CB8AC3E}">
        <p14:creationId xmlns:p14="http://schemas.microsoft.com/office/powerpoint/2010/main" val="298860809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7" name="Picture 6">
            <a:extLst>
              <a:ext uri="{FF2B5EF4-FFF2-40B4-BE49-F238E27FC236}">
                <a16:creationId xmlns:a16="http://schemas.microsoft.com/office/drawing/2014/main" id="{A631BD9D-57C2-43B5-B9BB-CA5E577FE5B3}"/>
              </a:ext>
            </a:extLst>
          </p:cNvPr>
          <p:cNvPicPr>
            <a:picLocks noChangeAspect="1"/>
          </p:cNvPicPr>
          <p:nvPr/>
        </p:nvPicPr>
        <p:blipFill rotWithShape="1">
          <a:blip r:embed="rId3"/>
          <a:srcRect l="13250" t="13760" r="18250" b="15539"/>
          <a:stretch/>
        </p:blipFill>
        <p:spPr>
          <a:xfrm>
            <a:off x="537210" y="582931"/>
            <a:ext cx="6435090" cy="4183380"/>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3" name="Picture 2">
            <a:hlinkClick r:id="rId4" action="ppaction://hlinksldjump"/>
            <a:extLst>
              <a:ext uri="{FF2B5EF4-FFF2-40B4-BE49-F238E27FC236}">
                <a16:creationId xmlns:a16="http://schemas.microsoft.com/office/drawing/2014/main" id="{55FCB0FB-FA38-4E15-999D-EA2987CA23C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565390" y="1714500"/>
            <a:ext cx="1248410" cy="1206500"/>
          </a:xfrm>
          <a:prstGeom prst="rect">
            <a:avLst/>
          </a:prstGeom>
        </p:spPr>
      </p:pic>
      <p:sp>
        <p:nvSpPr>
          <p:cNvPr id="5" name="TextBox 4">
            <a:extLst>
              <a:ext uri="{FF2B5EF4-FFF2-40B4-BE49-F238E27FC236}">
                <a16:creationId xmlns:a16="http://schemas.microsoft.com/office/drawing/2014/main" id="{7A3D8EFF-0EA3-44F9-B267-0704C49E3264}"/>
              </a:ext>
            </a:extLst>
          </p:cNvPr>
          <p:cNvSpPr txBox="1"/>
          <p:nvPr/>
        </p:nvSpPr>
        <p:spPr>
          <a:xfrm>
            <a:off x="7630795" y="2921000"/>
            <a:ext cx="1117600" cy="307777"/>
          </a:xfrm>
          <a:prstGeom prst="rect">
            <a:avLst/>
          </a:prstGeom>
          <a:noFill/>
        </p:spPr>
        <p:txBody>
          <a:bodyPr wrap="square" rtlCol="0">
            <a:spAutoFit/>
          </a:bodyPr>
          <a:lstStyle/>
          <a:p>
            <a:r>
              <a:rPr lang="en-IN" b="1">
                <a:solidFill>
                  <a:schemeClr val="tx2"/>
                </a:solidFill>
              </a:rPr>
              <a:t>SUMMARY</a:t>
            </a:r>
          </a:p>
        </p:txBody>
      </p:sp>
    </p:spTree>
    <p:extLst>
      <p:ext uri="{BB962C8B-B14F-4D97-AF65-F5344CB8AC3E}">
        <p14:creationId xmlns:p14="http://schemas.microsoft.com/office/powerpoint/2010/main" val="245491562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2" name="TextBox 1">
            <a:extLst>
              <a:ext uri="{FF2B5EF4-FFF2-40B4-BE49-F238E27FC236}">
                <a16:creationId xmlns:a16="http://schemas.microsoft.com/office/drawing/2014/main" id="{0279E5BA-378A-4C95-B421-AD7781215143}"/>
              </a:ext>
            </a:extLst>
          </p:cNvPr>
          <p:cNvSpPr txBox="1"/>
          <p:nvPr/>
        </p:nvSpPr>
        <p:spPr>
          <a:xfrm>
            <a:off x="1118616" y="823001"/>
            <a:ext cx="7726680" cy="2677656"/>
          </a:xfrm>
          <a:prstGeom prst="rect">
            <a:avLst/>
          </a:prstGeom>
          <a:noFill/>
        </p:spPr>
        <p:txBody>
          <a:bodyPr wrap="square" lIns="91440" tIns="45720" rIns="91440" bIns="45720" rtlCol="0" anchor="t">
            <a:spAutoFit/>
          </a:bodyPr>
          <a:lstStyle/>
          <a:p>
            <a:pPr algn="ctr"/>
            <a:r>
              <a:rPr lang="en-IN" sz="2400" b="1" i="0" dirty="0">
                <a:ln>
                  <a:solidFill>
                    <a:schemeClr val="bg2"/>
                  </a:solidFill>
                </a:ln>
                <a:solidFill>
                  <a:srgbClr val="FFC000"/>
                </a:solidFill>
                <a:effectLst>
                  <a:outerShdw blurRad="50800" dist="38100" dir="2700000" algn="tl" rotWithShape="0">
                    <a:prstClr val="black">
                      <a:alpha val="40000"/>
                    </a:prstClr>
                  </a:outerShdw>
                </a:effectLst>
                <a:latin typeface="+mj-lt"/>
                <a:ea typeface="Segoe UI Symbol"/>
              </a:rPr>
              <a:t>KPI NO 2:- GRADE AND SUB-GRADE WISE REVOLVING BALANCE</a:t>
            </a:r>
          </a:p>
          <a:p>
            <a:pPr algn="l"/>
            <a:endParaRPr lang="en-IN" sz="2400" b="1" i="0" dirty="0">
              <a:solidFill>
                <a:schemeClr val="tx2"/>
              </a:solidFill>
              <a:effectLst/>
              <a:latin typeface="Segoe UI Symbol" panose="020B0502040204020203" pitchFamily="34" charset="0"/>
              <a:ea typeface="Segoe UI Symbol" panose="020B0502040204020203" pitchFamily="34" charset="0"/>
            </a:endParaRPr>
          </a:p>
          <a:p>
            <a:pPr marL="342900" indent="-342900">
              <a:buClr>
                <a:schemeClr val="tx2"/>
              </a:buClr>
              <a:buFont typeface="Wingdings" panose="05000000000000000000" pitchFamily="2" charset="2"/>
              <a:buChar char="v"/>
            </a:pPr>
            <a:r>
              <a:rPr lang="en-IN" sz="1600" b="1" i="0">
                <a:solidFill>
                  <a:schemeClr val="tx2"/>
                </a:solidFill>
                <a:effectLst/>
                <a:latin typeface="+mn-lt"/>
                <a:cs typeface="Segoe UI Semilight"/>
              </a:rPr>
              <a:t>Revealed higher average revolving balances in higher grades</a:t>
            </a:r>
            <a:r>
              <a:rPr lang="en-IN" sz="1600" b="1">
                <a:solidFill>
                  <a:schemeClr val="tx2"/>
                </a:solidFill>
                <a:latin typeface="+mn-lt"/>
                <a:cs typeface="Segoe UI Semilight"/>
              </a:rPr>
              <a:t> (B, A),</a:t>
            </a:r>
            <a:r>
              <a:rPr lang="en-IN" sz="1600" b="1" i="0">
                <a:solidFill>
                  <a:schemeClr val="tx2"/>
                </a:solidFill>
                <a:effectLst/>
                <a:latin typeface="+mn-lt"/>
                <a:cs typeface="Segoe UI Semilight"/>
              </a:rPr>
              <a:t> indicating potentially more affluent borrowers.</a:t>
            </a:r>
          </a:p>
          <a:p>
            <a:pPr marL="342900" indent="-342900" algn="l">
              <a:buClr>
                <a:schemeClr val="tx2"/>
              </a:buClr>
              <a:buFont typeface="Wingdings" panose="05000000000000000000" pitchFamily="2" charset="2"/>
              <a:buChar char="v"/>
            </a:pPr>
            <a:r>
              <a:rPr lang="en-IN" sz="1600" b="1" i="0">
                <a:solidFill>
                  <a:schemeClr val="tx2"/>
                </a:solidFill>
                <a:effectLst/>
                <a:latin typeface="+mn-lt"/>
                <a:cs typeface="Segoe UI Semilight"/>
              </a:rPr>
              <a:t>Identified certain sub-grades (e.g., F4 ,F5) with unexpectedly lower balances, warranting further investigation into borrower characteristics.</a:t>
            </a:r>
          </a:p>
          <a:p>
            <a:pPr marL="342900" indent="-342900" algn="l">
              <a:buClr>
                <a:schemeClr val="tx2"/>
              </a:buClr>
              <a:buFont typeface="Wingdings" panose="05000000000000000000" pitchFamily="2" charset="2"/>
              <a:buChar char="v"/>
            </a:pPr>
            <a:r>
              <a:rPr lang="en-IN" sz="1600" b="1" i="0">
                <a:solidFill>
                  <a:schemeClr val="tx2"/>
                </a:solidFill>
                <a:effectLst/>
                <a:latin typeface="+mn-lt"/>
                <a:cs typeface="Segoe UI Semilight"/>
              </a:rPr>
              <a:t>Emphasized the need to consider both grade and sub-grade levels for comprehensive borrower behaviour analysis and risk assessment.</a:t>
            </a:r>
          </a:p>
        </p:txBody>
      </p:sp>
      <p:pic>
        <p:nvPicPr>
          <p:cNvPr id="4" name="Graphic 3" descr="House with solid fill">
            <a:hlinkClick r:id="rId3" action="ppaction://hlinksldjump"/>
            <a:extLst>
              <a:ext uri="{FF2B5EF4-FFF2-40B4-BE49-F238E27FC236}">
                <a16:creationId xmlns:a16="http://schemas.microsoft.com/office/drawing/2014/main" id="{EDBE413C-80E0-4785-B2D0-481A60957A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704" y="188255"/>
            <a:ext cx="914400" cy="914400"/>
          </a:xfrm>
          <a:prstGeom prst="rect">
            <a:avLst/>
          </a:prstGeom>
        </p:spPr>
      </p:pic>
    </p:spTree>
    <p:extLst>
      <p:ext uri="{BB962C8B-B14F-4D97-AF65-F5344CB8AC3E}">
        <p14:creationId xmlns:p14="http://schemas.microsoft.com/office/powerpoint/2010/main" val="127880206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7" name="Picture 6" descr="A blue pie chart with text&#10;&#10;Description automatically generated">
            <a:extLst>
              <a:ext uri="{FF2B5EF4-FFF2-40B4-BE49-F238E27FC236}">
                <a16:creationId xmlns:a16="http://schemas.microsoft.com/office/drawing/2014/main" id="{A631BD9D-57C2-43B5-B9BB-CA5E577FE5B3}"/>
              </a:ext>
            </a:extLst>
          </p:cNvPr>
          <p:cNvPicPr>
            <a:picLocks noChangeAspect="1"/>
          </p:cNvPicPr>
          <p:nvPr/>
        </p:nvPicPr>
        <p:blipFill rotWithShape="1">
          <a:blip r:embed="rId3"/>
          <a:srcRect l="5358" r="5358"/>
          <a:stretch/>
        </p:blipFill>
        <p:spPr>
          <a:xfrm>
            <a:off x="456999" y="362353"/>
            <a:ext cx="6685747" cy="4303695"/>
          </a:xfrm>
          <a:prstGeom prst="rect">
            <a:avLst/>
          </a:prstGeom>
          <a:ln w="228600" cap="sq" cmpd="thickThin">
            <a:solidFill>
              <a:schemeClr val="accent1">
                <a:lumMod val="20000"/>
                <a:lumOff val="80000"/>
              </a:schemeClr>
            </a:solidFill>
            <a:prstDash val="solid"/>
            <a:miter lim="800000"/>
          </a:ln>
          <a:effectLst>
            <a:innerShdw blurRad="76200">
              <a:srgbClr val="000000"/>
            </a:innerShdw>
          </a:effectLst>
        </p:spPr>
      </p:pic>
      <p:pic>
        <p:nvPicPr>
          <p:cNvPr id="3" name="Picture 2">
            <a:hlinkClick r:id="rId4" action="ppaction://hlinksldjump"/>
            <a:extLst>
              <a:ext uri="{FF2B5EF4-FFF2-40B4-BE49-F238E27FC236}">
                <a16:creationId xmlns:a16="http://schemas.microsoft.com/office/drawing/2014/main" id="{55FCB0FB-FA38-4E15-999D-EA2987CA23C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565390" y="1714500"/>
            <a:ext cx="1248410" cy="1206500"/>
          </a:xfrm>
          <a:prstGeom prst="rect">
            <a:avLst/>
          </a:prstGeom>
        </p:spPr>
      </p:pic>
      <p:sp>
        <p:nvSpPr>
          <p:cNvPr id="5" name="TextBox 4">
            <a:extLst>
              <a:ext uri="{FF2B5EF4-FFF2-40B4-BE49-F238E27FC236}">
                <a16:creationId xmlns:a16="http://schemas.microsoft.com/office/drawing/2014/main" id="{7A3D8EFF-0EA3-44F9-B267-0704C49E3264}"/>
              </a:ext>
            </a:extLst>
          </p:cNvPr>
          <p:cNvSpPr txBox="1"/>
          <p:nvPr/>
        </p:nvSpPr>
        <p:spPr>
          <a:xfrm>
            <a:off x="7630795" y="2921000"/>
            <a:ext cx="1117600" cy="307777"/>
          </a:xfrm>
          <a:prstGeom prst="rect">
            <a:avLst/>
          </a:prstGeom>
          <a:noFill/>
        </p:spPr>
        <p:txBody>
          <a:bodyPr wrap="square" rtlCol="0">
            <a:spAutoFit/>
          </a:bodyPr>
          <a:lstStyle/>
          <a:p>
            <a:r>
              <a:rPr lang="en-IN" b="1">
                <a:solidFill>
                  <a:schemeClr val="tx2"/>
                </a:solidFill>
              </a:rPr>
              <a:t>SUMMARY</a:t>
            </a:r>
          </a:p>
        </p:txBody>
      </p:sp>
    </p:spTree>
    <p:extLst>
      <p:ext uri="{BB962C8B-B14F-4D97-AF65-F5344CB8AC3E}">
        <p14:creationId xmlns:p14="http://schemas.microsoft.com/office/powerpoint/2010/main" val="143922505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Elegant waves by slidesgo">
  <a:themeElements>
    <a:clrScheme name="Personalizado 1">
      <a:dk1>
        <a:srgbClr val="226F54"/>
      </a:dk1>
      <a:lt1>
        <a:srgbClr val="FFFFFF"/>
      </a:lt1>
      <a:dk2>
        <a:srgbClr val="FFFFFF"/>
      </a:dk2>
      <a:lt2>
        <a:srgbClr val="FFFFFF"/>
      </a:lt2>
      <a:accent1>
        <a:srgbClr val="27B26D"/>
      </a:accent1>
      <a:accent2>
        <a:srgbClr val="226F54"/>
      </a:accent2>
      <a:accent3>
        <a:srgbClr val="0B6646"/>
      </a:accent3>
      <a:accent4>
        <a:srgbClr val="226F54"/>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961</Words>
  <Application>Microsoft Office PowerPoint</Application>
  <PresentationFormat>On-screen Show (16:9)</PresentationFormat>
  <Paragraphs>96</Paragraphs>
  <Slides>23</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Wingdings</vt:lpstr>
      <vt:lpstr>Roboto Light</vt:lpstr>
      <vt:lpstr>Nunito Sans Black</vt:lpstr>
      <vt:lpstr>Roboto Slab Light</vt:lpstr>
      <vt:lpstr>Proxima Nova</vt:lpstr>
      <vt:lpstr>Arial</vt:lpstr>
      <vt:lpstr>Squada One</vt:lpstr>
      <vt:lpstr>Calibri</vt:lpstr>
      <vt:lpstr>Nunito Sans SemiBold</vt:lpstr>
      <vt:lpstr>Segoe UI Symbol</vt:lpstr>
      <vt:lpstr>Nunito Sans ExtraBold</vt:lpstr>
      <vt:lpstr>Wingdings,Sans-Serif</vt:lpstr>
      <vt:lpstr>Elegant waves by slidesgo</vt:lpstr>
      <vt:lpstr>Bank loan Analysis</vt:lpstr>
      <vt:lpstr>PowerPoint Presentation</vt:lpstr>
      <vt:lpstr>NAVIGATION PAGE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dc:title>
  <dc:creator>TIRU</dc:creator>
  <cp:lastModifiedBy>Tripati sahu</cp:lastModifiedBy>
  <cp:revision>9</cp:revision>
  <dcterms:modified xsi:type="dcterms:W3CDTF">2024-03-01T12:02:32Z</dcterms:modified>
</cp:coreProperties>
</file>